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4" r:id="rId3"/>
    <p:sldId id="321" r:id="rId4"/>
    <p:sldId id="369" r:id="rId5"/>
    <p:sldId id="380" r:id="rId6"/>
    <p:sldId id="370" r:id="rId7"/>
    <p:sldId id="401" r:id="rId8"/>
    <p:sldId id="387" r:id="rId9"/>
    <p:sldId id="389" r:id="rId10"/>
    <p:sldId id="390" r:id="rId11"/>
    <p:sldId id="391" r:id="rId12"/>
    <p:sldId id="377" r:id="rId13"/>
    <p:sldId id="402" r:id="rId14"/>
    <p:sldId id="403" r:id="rId15"/>
    <p:sldId id="404" r:id="rId16"/>
    <p:sldId id="376" r:id="rId17"/>
    <p:sldId id="395" r:id="rId18"/>
    <p:sldId id="396" r:id="rId19"/>
    <p:sldId id="368" r:id="rId20"/>
    <p:sldId id="382" r:id="rId21"/>
    <p:sldId id="400" r:id="rId22"/>
    <p:sldId id="398" r:id="rId23"/>
    <p:sldId id="397" r:id="rId24"/>
    <p:sldId id="399" r:id="rId25"/>
    <p:sldId id="371" r:id="rId26"/>
    <p:sldId id="375" r:id="rId27"/>
    <p:sldId id="392" r:id="rId28"/>
  </p:sldIdLst>
  <p:sldSz cx="9144000" cy="6858000" type="screen4x3"/>
  <p:notesSz cx="7099300" cy="102346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73A"/>
    <a:srgbClr val="1A4677"/>
    <a:srgbClr val="333333"/>
    <a:srgbClr val="FF811B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558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c.edu/sga/ca/Beques/BequesMobilitat" TargetMode="External"/><Relationship Id="rId1" Type="http://schemas.openxmlformats.org/officeDocument/2006/relationships/hyperlink" Target="https://www.upc.edu/sga/ca/Beques/BequesMobilitat/SantanderErasmus_24-25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agaur.gencat.cat/ca/beques-i-ajuts/pagines-especials/ajuts-a-la-mobilitat-internacional/" TargetMode="External"/><Relationship Id="rId1" Type="http://schemas.openxmlformats.org/officeDocument/2006/relationships/hyperlink" Target="https://www.upc.edu/sga/ca/Beques/BequesMobilitat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c.edu/sga/ca/Beques/BequesMobilitat/SantanderErasmus_24-25" TargetMode="External"/><Relationship Id="rId1" Type="http://schemas.openxmlformats.org/officeDocument/2006/relationships/hyperlink" Target="https://www.upc.edu/sga/ca/Beques/BequesMobilitat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agaur.gencat.cat/ca/beques-i-ajuts/pagines-especials/ajuts-a-la-mobilitat-internacional/" TargetMode="External"/><Relationship Id="rId1" Type="http://schemas.openxmlformats.org/officeDocument/2006/relationships/hyperlink" Target="https://www.upc.edu/sga/ca/Beques/BequesMobilit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1299F-A3FB-4DE0-8AD4-BB94F8E5E1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83FE38-F9BA-4323-9311-42BBD80CD6F2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Estudiant</a:t>
          </a:r>
          <a:r>
            <a:rPr lang="ca-ES" sz="1200" noProof="0" dirty="0"/>
            <a:t> puja i envia les propostes (via </a:t>
          </a:r>
          <a:r>
            <a:rPr lang="ca-ES" sz="1200" noProof="0" dirty="0" err="1"/>
            <a:t>aplicatiu</a:t>
          </a:r>
          <a:r>
            <a:rPr lang="ca-ES" sz="1200" noProof="0" dirty="0"/>
            <a:t> de </a:t>
          </a:r>
          <a:r>
            <a:rPr lang="ca-ES" sz="1200" noProof="0" dirty="0" err="1"/>
            <a:t>Precompromisos</a:t>
          </a:r>
          <a:r>
            <a:rPr lang="ca-ES" sz="1200" noProof="0" dirty="0"/>
            <a:t> </a:t>
          </a:r>
          <a:r>
            <a:rPr lang="ca-ES" sz="1200" noProof="0" dirty="0" err="1"/>
            <a:t>Outgoing</a:t>
          </a:r>
          <a:r>
            <a:rPr lang="ca-ES" sz="1200" noProof="0" dirty="0"/>
            <a:t>)</a:t>
          </a:r>
        </a:p>
      </dgm:t>
    </dgm:pt>
    <dgm:pt modelId="{24F47DBB-4732-41E4-93AE-F12187D195CA}" type="parTrans" cxnId="{BF6DDDA4-3F5F-4D6D-8B55-D489860D305F}">
      <dgm:prSet/>
      <dgm:spPr/>
      <dgm:t>
        <a:bodyPr/>
        <a:lstStyle/>
        <a:p>
          <a:endParaRPr lang="es-ES"/>
        </a:p>
      </dgm:t>
    </dgm:pt>
    <dgm:pt modelId="{5F5CB814-3CAA-46D3-8F7A-B3769F5DB228}" type="sibTrans" cxnId="{BF6DDDA4-3F5F-4D6D-8B55-D489860D305F}">
      <dgm:prSet/>
      <dgm:spPr/>
      <dgm:t>
        <a:bodyPr/>
        <a:lstStyle/>
        <a:p>
          <a:endParaRPr lang="es-ES"/>
        </a:p>
      </dgm:t>
    </dgm:pt>
    <dgm:pt modelId="{5948AD5A-E9CE-46E5-BBA2-8FB8AA0E5A27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/>
            <a:t>Sotsdirector</a:t>
          </a:r>
          <a:r>
            <a:rPr lang="ca-ES" sz="1200" noProof="0"/>
            <a:t> valida propostes (aplicatiu de Precompromisos Outgoing)</a:t>
          </a:r>
        </a:p>
      </dgm:t>
    </dgm:pt>
    <dgm:pt modelId="{BBB1E2A1-CC30-4962-9A49-3094BB27C75F}" type="parTrans" cxnId="{3C8ED851-429F-45B1-8178-0D850B5CBD67}">
      <dgm:prSet/>
      <dgm:spPr/>
      <dgm:t>
        <a:bodyPr/>
        <a:lstStyle/>
        <a:p>
          <a:endParaRPr lang="es-ES"/>
        </a:p>
      </dgm:t>
    </dgm:pt>
    <dgm:pt modelId="{E419870A-9BF6-4D9E-AAB1-6FBE3AD2DFC2}" type="sibTrans" cxnId="{3C8ED851-429F-45B1-8178-0D850B5CBD67}">
      <dgm:prSet/>
      <dgm:spPr/>
      <dgm:t>
        <a:bodyPr/>
        <a:lstStyle/>
        <a:p>
          <a:endParaRPr lang="es-ES"/>
        </a:p>
      </dgm:t>
    </dgm:pt>
    <dgm:pt modelId="{4A2E768E-036D-4A14-A63C-43E176791515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Estudiant </a:t>
          </a:r>
          <a:r>
            <a:rPr lang="ca-ES" sz="1200" noProof="0" dirty="0"/>
            <a:t>sol·licita la signatura del seu </a:t>
          </a:r>
          <a:r>
            <a:rPr lang="ca-ES" sz="1200" noProof="0" dirty="0" err="1"/>
            <a:t>learning</a:t>
          </a:r>
          <a:r>
            <a:rPr lang="ca-ES" sz="1200" noProof="0" dirty="0"/>
            <a:t> validat a través de DEMANA</a:t>
          </a:r>
        </a:p>
      </dgm:t>
    </dgm:pt>
    <dgm:pt modelId="{BE6327EC-02F3-48A4-9472-D619867A1C44}" type="parTrans" cxnId="{AA6DA237-BF15-4586-82B4-49C12C71C1F3}">
      <dgm:prSet/>
      <dgm:spPr/>
      <dgm:t>
        <a:bodyPr/>
        <a:lstStyle/>
        <a:p>
          <a:endParaRPr lang="es-ES"/>
        </a:p>
      </dgm:t>
    </dgm:pt>
    <dgm:pt modelId="{84714DEC-843A-4F7F-B505-51071FFF827B}" type="sibTrans" cxnId="{AA6DA237-BF15-4586-82B4-49C12C71C1F3}">
      <dgm:prSet/>
      <dgm:spPr/>
      <dgm:t>
        <a:bodyPr/>
        <a:lstStyle/>
        <a:p>
          <a:endParaRPr lang="es-ES"/>
        </a:p>
      </dgm:t>
    </dgm:pt>
    <dgm:pt modelId="{570E84C6-E793-4B8E-8D04-C126B5F4D8A8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noProof="0" dirty="0"/>
            <a:t>L’</a:t>
          </a:r>
          <a:r>
            <a:rPr lang="ca-ES" sz="1200" b="1" noProof="0" dirty="0"/>
            <a:t>Oficina de Relacions Internacionals </a:t>
          </a:r>
          <a:r>
            <a:rPr lang="ca-ES" sz="1200" noProof="0" dirty="0"/>
            <a:t>adjunta els </a:t>
          </a:r>
          <a:r>
            <a:rPr lang="ca-ES" sz="1200" noProof="0" dirty="0" err="1"/>
            <a:t>learnings</a:t>
          </a:r>
          <a:r>
            <a:rPr lang="ca-ES" sz="1200" noProof="0" dirty="0"/>
            <a:t> signats a la sol·licituds fetes via DEMANA</a:t>
          </a:r>
        </a:p>
      </dgm:t>
    </dgm:pt>
    <dgm:pt modelId="{ED307E30-9775-4130-A71B-E4A9540EB5A1}" type="parTrans" cxnId="{FF36421B-9F5B-46EB-B177-F4D29C1B32C2}">
      <dgm:prSet/>
      <dgm:spPr/>
      <dgm:t>
        <a:bodyPr/>
        <a:lstStyle/>
        <a:p>
          <a:endParaRPr lang="es-ES"/>
        </a:p>
      </dgm:t>
    </dgm:pt>
    <dgm:pt modelId="{C0F8DAFB-E0B0-4049-89BF-4BCD14565374}" type="sibTrans" cxnId="{FF36421B-9F5B-46EB-B177-F4D29C1B32C2}">
      <dgm:prSet/>
      <dgm:spPr/>
      <dgm:t>
        <a:bodyPr/>
        <a:lstStyle/>
        <a:p>
          <a:endParaRPr lang="es-ES"/>
        </a:p>
      </dgm:t>
    </dgm:pt>
    <dgm:pt modelId="{26E05DA0-04CC-48C9-8AF6-0C6FB02928D6}" type="pres">
      <dgm:prSet presAssocID="{AD21299F-A3FB-4DE0-8AD4-BB94F8E5E1C9}" presName="Name0" presStyleCnt="0">
        <dgm:presLayoutVars>
          <dgm:dir/>
          <dgm:resizeHandles val="exact"/>
        </dgm:presLayoutVars>
      </dgm:prSet>
      <dgm:spPr/>
    </dgm:pt>
    <dgm:pt modelId="{604F1E90-0B6F-4B5B-8BF4-4364E17D7633}" type="pres">
      <dgm:prSet presAssocID="{AD21299F-A3FB-4DE0-8AD4-BB94F8E5E1C9}" presName="arrow" presStyleLbl="bgShp" presStyleIdx="0" presStyleCnt="1"/>
      <dgm:spPr>
        <a:solidFill>
          <a:srgbClr val="1A4677"/>
        </a:solidFill>
      </dgm:spPr>
    </dgm:pt>
    <dgm:pt modelId="{D686B380-8921-4138-AE06-BBB4E6898F56}" type="pres">
      <dgm:prSet presAssocID="{AD21299F-A3FB-4DE0-8AD4-BB94F8E5E1C9}" presName="points" presStyleCnt="0"/>
      <dgm:spPr/>
    </dgm:pt>
    <dgm:pt modelId="{8E274D6D-A31E-40C6-903D-3DA34C27BA69}" type="pres">
      <dgm:prSet presAssocID="{3C83FE38-F9BA-4323-9311-42BBD80CD6F2}" presName="compositeA" presStyleCnt="0"/>
      <dgm:spPr/>
    </dgm:pt>
    <dgm:pt modelId="{A4127742-6ACD-4D23-A7D6-7218986EC442}" type="pres">
      <dgm:prSet presAssocID="{3C83FE38-F9BA-4323-9311-42BBD80CD6F2}" presName="textA" presStyleLbl="revTx" presStyleIdx="0" presStyleCnt="4">
        <dgm:presLayoutVars>
          <dgm:bulletEnabled val="1"/>
        </dgm:presLayoutVars>
      </dgm:prSet>
      <dgm:spPr/>
    </dgm:pt>
    <dgm:pt modelId="{42D916EB-C862-4167-A0BC-236894DD6FD5}" type="pres">
      <dgm:prSet presAssocID="{3C83FE38-F9BA-4323-9311-42BBD80CD6F2}" presName="circleA" presStyleLbl="node1" presStyleIdx="0" presStyleCnt="4"/>
      <dgm:spPr/>
    </dgm:pt>
    <dgm:pt modelId="{CCB18275-5E9E-4983-B714-C54395884EE8}" type="pres">
      <dgm:prSet presAssocID="{3C83FE38-F9BA-4323-9311-42BBD80CD6F2}" presName="spaceA" presStyleCnt="0"/>
      <dgm:spPr/>
    </dgm:pt>
    <dgm:pt modelId="{E0CDEE81-5CDF-4C44-B7F6-AD63DFD15C57}" type="pres">
      <dgm:prSet presAssocID="{5F5CB814-3CAA-46D3-8F7A-B3769F5DB228}" presName="space" presStyleCnt="0"/>
      <dgm:spPr/>
    </dgm:pt>
    <dgm:pt modelId="{3875FED9-3670-4510-BC83-E134B7B61500}" type="pres">
      <dgm:prSet presAssocID="{5948AD5A-E9CE-46E5-BBA2-8FB8AA0E5A27}" presName="compositeB" presStyleCnt="0"/>
      <dgm:spPr/>
    </dgm:pt>
    <dgm:pt modelId="{B4CEE28E-7C09-4E98-AC08-5AE95BCB9E80}" type="pres">
      <dgm:prSet presAssocID="{5948AD5A-E9CE-46E5-BBA2-8FB8AA0E5A27}" presName="textB" presStyleLbl="revTx" presStyleIdx="1" presStyleCnt="4">
        <dgm:presLayoutVars>
          <dgm:bulletEnabled val="1"/>
        </dgm:presLayoutVars>
      </dgm:prSet>
      <dgm:spPr/>
    </dgm:pt>
    <dgm:pt modelId="{3EC0FF3B-61AF-4D2D-90B5-7953A5297342}" type="pres">
      <dgm:prSet presAssocID="{5948AD5A-E9CE-46E5-BBA2-8FB8AA0E5A27}" presName="circleB" presStyleLbl="node1" presStyleIdx="1" presStyleCnt="4"/>
      <dgm:spPr/>
    </dgm:pt>
    <dgm:pt modelId="{D2F85A5D-EA67-4079-8F98-8559C8404138}" type="pres">
      <dgm:prSet presAssocID="{5948AD5A-E9CE-46E5-BBA2-8FB8AA0E5A27}" presName="spaceB" presStyleCnt="0"/>
      <dgm:spPr/>
    </dgm:pt>
    <dgm:pt modelId="{2DD20F99-E403-4825-BDF6-992E7EF2AD22}" type="pres">
      <dgm:prSet presAssocID="{E419870A-9BF6-4D9E-AAB1-6FBE3AD2DFC2}" presName="space" presStyleCnt="0"/>
      <dgm:spPr/>
    </dgm:pt>
    <dgm:pt modelId="{2831B147-5DC2-4E64-9B54-1DB8905F8A31}" type="pres">
      <dgm:prSet presAssocID="{4A2E768E-036D-4A14-A63C-43E176791515}" presName="compositeA" presStyleCnt="0"/>
      <dgm:spPr/>
    </dgm:pt>
    <dgm:pt modelId="{94ADF742-2DFA-499F-A3FA-A8C8BB7C401A}" type="pres">
      <dgm:prSet presAssocID="{4A2E768E-036D-4A14-A63C-43E176791515}" presName="textA" presStyleLbl="revTx" presStyleIdx="2" presStyleCnt="4">
        <dgm:presLayoutVars>
          <dgm:bulletEnabled val="1"/>
        </dgm:presLayoutVars>
      </dgm:prSet>
      <dgm:spPr/>
    </dgm:pt>
    <dgm:pt modelId="{7C00797C-5986-4D46-AE18-4B7CC21E4121}" type="pres">
      <dgm:prSet presAssocID="{4A2E768E-036D-4A14-A63C-43E176791515}" presName="circleA" presStyleLbl="node1" presStyleIdx="2" presStyleCnt="4"/>
      <dgm:spPr/>
    </dgm:pt>
    <dgm:pt modelId="{9CA55C05-E662-48F9-9040-293423BA34FC}" type="pres">
      <dgm:prSet presAssocID="{4A2E768E-036D-4A14-A63C-43E176791515}" presName="spaceA" presStyleCnt="0"/>
      <dgm:spPr/>
    </dgm:pt>
    <dgm:pt modelId="{D1658136-1B3F-4827-B6C2-8B8CE1B9EEC7}" type="pres">
      <dgm:prSet presAssocID="{84714DEC-843A-4F7F-B505-51071FFF827B}" presName="space" presStyleCnt="0"/>
      <dgm:spPr/>
    </dgm:pt>
    <dgm:pt modelId="{01C0AB52-5C00-4CB6-85E4-52D20F450AF0}" type="pres">
      <dgm:prSet presAssocID="{570E84C6-E793-4B8E-8D04-C126B5F4D8A8}" presName="compositeB" presStyleCnt="0"/>
      <dgm:spPr/>
    </dgm:pt>
    <dgm:pt modelId="{5659A232-8CC5-4367-990D-46267A9F0AFD}" type="pres">
      <dgm:prSet presAssocID="{570E84C6-E793-4B8E-8D04-C126B5F4D8A8}" presName="textB" presStyleLbl="revTx" presStyleIdx="3" presStyleCnt="4">
        <dgm:presLayoutVars>
          <dgm:bulletEnabled val="1"/>
        </dgm:presLayoutVars>
      </dgm:prSet>
      <dgm:spPr/>
    </dgm:pt>
    <dgm:pt modelId="{8A283439-9706-4459-A244-C5D2660C2D0D}" type="pres">
      <dgm:prSet presAssocID="{570E84C6-E793-4B8E-8D04-C126B5F4D8A8}" presName="circleB" presStyleLbl="node1" presStyleIdx="3" presStyleCnt="4"/>
      <dgm:spPr/>
    </dgm:pt>
    <dgm:pt modelId="{EB42C502-938C-44AB-B15D-6745788A438E}" type="pres">
      <dgm:prSet presAssocID="{570E84C6-E793-4B8E-8D04-C126B5F4D8A8}" presName="spaceB" presStyleCnt="0"/>
      <dgm:spPr/>
    </dgm:pt>
  </dgm:ptLst>
  <dgm:cxnLst>
    <dgm:cxn modelId="{FF36421B-9F5B-46EB-B177-F4D29C1B32C2}" srcId="{AD21299F-A3FB-4DE0-8AD4-BB94F8E5E1C9}" destId="{570E84C6-E793-4B8E-8D04-C126B5F4D8A8}" srcOrd="3" destOrd="0" parTransId="{ED307E30-9775-4130-A71B-E4A9540EB5A1}" sibTransId="{C0F8DAFB-E0B0-4049-89BF-4BCD14565374}"/>
    <dgm:cxn modelId="{AA6DA237-BF15-4586-82B4-49C12C71C1F3}" srcId="{AD21299F-A3FB-4DE0-8AD4-BB94F8E5E1C9}" destId="{4A2E768E-036D-4A14-A63C-43E176791515}" srcOrd="2" destOrd="0" parTransId="{BE6327EC-02F3-48A4-9472-D619867A1C44}" sibTransId="{84714DEC-843A-4F7F-B505-51071FFF827B}"/>
    <dgm:cxn modelId="{3C8ED851-429F-45B1-8178-0D850B5CBD67}" srcId="{AD21299F-A3FB-4DE0-8AD4-BB94F8E5E1C9}" destId="{5948AD5A-E9CE-46E5-BBA2-8FB8AA0E5A27}" srcOrd="1" destOrd="0" parTransId="{BBB1E2A1-CC30-4962-9A49-3094BB27C75F}" sibTransId="{E419870A-9BF6-4D9E-AAB1-6FBE3AD2DFC2}"/>
    <dgm:cxn modelId="{4E221E57-2610-4386-BF95-14C71AA6EC67}" type="presOf" srcId="{4A2E768E-036D-4A14-A63C-43E176791515}" destId="{94ADF742-2DFA-499F-A3FA-A8C8BB7C401A}" srcOrd="0" destOrd="0" presId="urn:microsoft.com/office/officeart/2005/8/layout/hProcess11"/>
    <dgm:cxn modelId="{7BDC49A0-3F6E-471B-9921-645BAB25B751}" type="presOf" srcId="{570E84C6-E793-4B8E-8D04-C126B5F4D8A8}" destId="{5659A232-8CC5-4367-990D-46267A9F0AFD}" srcOrd="0" destOrd="0" presId="urn:microsoft.com/office/officeart/2005/8/layout/hProcess11"/>
    <dgm:cxn modelId="{BF6DDDA4-3F5F-4D6D-8B55-D489860D305F}" srcId="{AD21299F-A3FB-4DE0-8AD4-BB94F8E5E1C9}" destId="{3C83FE38-F9BA-4323-9311-42BBD80CD6F2}" srcOrd="0" destOrd="0" parTransId="{24F47DBB-4732-41E4-93AE-F12187D195CA}" sibTransId="{5F5CB814-3CAA-46D3-8F7A-B3769F5DB228}"/>
    <dgm:cxn modelId="{D7BE16C7-A3C3-4118-B8CD-4ABD5CA3CB5F}" type="presOf" srcId="{AD21299F-A3FB-4DE0-8AD4-BB94F8E5E1C9}" destId="{26E05DA0-04CC-48C9-8AF6-0C6FB02928D6}" srcOrd="0" destOrd="0" presId="urn:microsoft.com/office/officeart/2005/8/layout/hProcess11"/>
    <dgm:cxn modelId="{A9D1F3C8-ED73-4C37-BD9F-C7A7903F97D8}" type="presOf" srcId="{5948AD5A-E9CE-46E5-BBA2-8FB8AA0E5A27}" destId="{B4CEE28E-7C09-4E98-AC08-5AE95BCB9E80}" srcOrd="0" destOrd="0" presId="urn:microsoft.com/office/officeart/2005/8/layout/hProcess11"/>
    <dgm:cxn modelId="{34D964E3-11BF-416D-9512-F0ACDBB040F9}" type="presOf" srcId="{3C83FE38-F9BA-4323-9311-42BBD80CD6F2}" destId="{A4127742-6ACD-4D23-A7D6-7218986EC442}" srcOrd="0" destOrd="0" presId="urn:microsoft.com/office/officeart/2005/8/layout/hProcess11"/>
    <dgm:cxn modelId="{327FB61A-8DF7-45CE-910E-6016663D05C5}" type="presParOf" srcId="{26E05DA0-04CC-48C9-8AF6-0C6FB02928D6}" destId="{604F1E90-0B6F-4B5B-8BF4-4364E17D7633}" srcOrd="0" destOrd="0" presId="urn:microsoft.com/office/officeart/2005/8/layout/hProcess11"/>
    <dgm:cxn modelId="{84F253AD-87B4-4556-8977-1F6582C2555C}" type="presParOf" srcId="{26E05DA0-04CC-48C9-8AF6-0C6FB02928D6}" destId="{D686B380-8921-4138-AE06-BBB4E6898F56}" srcOrd="1" destOrd="0" presId="urn:microsoft.com/office/officeart/2005/8/layout/hProcess11"/>
    <dgm:cxn modelId="{E3AB972C-31F4-424D-9DD2-7489BE14C5AB}" type="presParOf" srcId="{D686B380-8921-4138-AE06-BBB4E6898F56}" destId="{8E274D6D-A31E-40C6-903D-3DA34C27BA69}" srcOrd="0" destOrd="0" presId="urn:microsoft.com/office/officeart/2005/8/layout/hProcess11"/>
    <dgm:cxn modelId="{C9E5B049-6813-45D4-B229-90952BD2203C}" type="presParOf" srcId="{8E274D6D-A31E-40C6-903D-3DA34C27BA69}" destId="{A4127742-6ACD-4D23-A7D6-7218986EC442}" srcOrd="0" destOrd="0" presId="urn:microsoft.com/office/officeart/2005/8/layout/hProcess11"/>
    <dgm:cxn modelId="{2A660D86-D547-4463-9C5D-ECF137D9CA9D}" type="presParOf" srcId="{8E274D6D-A31E-40C6-903D-3DA34C27BA69}" destId="{42D916EB-C862-4167-A0BC-236894DD6FD5}" srcOrd="1" destOrd="0" presId="urn:microsoft.com/office/officeart/2005/8/layout/hProcess11"/>
    <dgm:cxn modelId="{5A725FB1-3060-4D4F-88C3-56569EC241B2}" type="presParOf" srcId="{8E274D6D-A31E-40C6-903D-3DA34C27BA69}" destId="{CCB18275-5E9E-4983-B714-C54395884EE8}" srcOrd="2" destOrd="0" presId="urn:microsoft.com/office/officeart/2005/8/layout/hProcess11"/>
    <dgm:cxn modelId="{27C65F90-A2D5-4E6D-850C-4C340FAEA5A1}" type="presParOf" srcId="{D686B380-8921-4138-AE06-BBB4E6898F56}" destId="{E0CDEE81-5CDF-4C44-B7F6-AD63DFD15C57}" srcOrd="1" destOrd="0" presId="urn:microsoft.com/office/officeart/2005/8/layout/hProcess11"/>
    <dgm:cxn modelId="{B4A7249B-9A6F-4DF6-BC81-B043C4EC5093}" type="presParOf" srcId="{D686B380-8921-4138-AE06-BBB4E6898F56}" destId="{3875FED9-3670-4510-BC83-E134B7B61500}" srcOrd="2" destOrd="0" presId="urn:microsoft.com/office/officeart/2005/8/layout/hProcess11"/>
    <dgm:cxn modelId="{585C6999-F9BB-4D97-BC63-C39E5828BCF6}" type="presParOf" srcId="{3875FED9-3670-4510-BC83-E134B7B61500}" destId="{B4CEE28E-7C09-4E98-AC08-5AE95BCB9E80}" srcOrd="0" destOrd="0" presId="urn:microsoft.com/office/officeart/2005/8/layout/hProcess11"/>
    <dgm:cxn modelId="{A61602CD-345D-4852-8132-8B6DFE6AAF45}" type="presParOf" srcId="{3875FED9-3670-4510-BC83-E134B7B61500}" destId="{3EC0FF3B-61AF-4D2D-90B5-7953A5297342}" srcOrd="1" destOrd="0" presId="urn:microsoft.com/office/officeart/2005/8/layout/hProcess11"/>
    <dgm:cxn modelId="{357D4E7F-D71C-4D50-B86F-39431723E645}" type="presParOf" srcId="{3875FED9-3670-4510-BC83-E134B7B61500}" destId="{D2F85A5D-EA67-4079-8F98-8559C8404138}" srcOrd="2" destOrd="0" presId="urn:microsoft.com/office/officeart/2005/8/layout/hProcess11"/>
    <dgm:cxn modelId="{305BD6A0-4432-4F24-BB21-F0BF739C0C49}" type="presParOf" srcId="{D686B380-8921-4138-AE06-BBB4E6898F56}" destId="{2DD20F99-E403-4825-BDF6-992E7EF2AD22}" srcOrd="3" destOrd="0" presId="urn:microsoft.com/office/officeart/2005/8/layout/hProcess11"/>
    <dgm:cxn modelId="{95A8E63E-8EEB-4A95-B94D-B53B5B95359F}" type="presParOf" srcId="{D686B380-8921-4138-AE06-BBB4E6898F56}" destId="{2831B147-5DC2-4E64-9B54-1DB8905F8A31}" srcOrd="4" destOrd="0" presId="urn:microsoft.com/office/officeart/2005/8/layout/hProcess11"/>
    <dgm:cxn modelId="{FABCD5B6-AE90-4B58-870D-24EE69019F42}" type="presParOf" srcId="{2831B147-5DC2-4E64-9B54-1DB8905F8A31}" destId="{94ADF742-2DFA-499F-A3FA-A8C8BB7C401A}" srcOrd="0" destOrd="0" presId="urn:microsoft.com/office/officeart/2005/8/layout/hProcess11"/>
    <dgm:cxn modelId="{AB3BD464-2721-49BF-A06B-7BFD15A90376}" type="presParOf" srcId="{2831B147-5DC2-4E64-9B54-1DB8905F8A31}" destId="{7C00797C-5986-4D46-AE18-4B7CC21E4121}" srcOrd="1" destOrd="0" presId="urn:microsoft.com/office/officeart/2005/8/layout/hProcess11"/>
    <dgm:cxn modelId="{FA83AEFC-6C9E-4719-B183-22B68FBAE225}" type="presParOf" srcId="{2831B147-5DC2-4E64-9B54-1DB8905F8A31}" destId="{9CA55C05-E662-48F9-9040-293423BA34FC}" srcOrd="2" destOrd="0" presId="urn:microsoft.com/office/officeart/2005/8/layout/hProcess11"/>
    <dgm:cxn modelId="{55E23A00-ECAB-4869-8E25-EFA94ADF5F2C}" type="presParOf" srcId="{D686B380-8921-4138-AE06-BBB4E6898F56}" destId="{D1658136-1B3F-4827-B6C2-8B8CE1B9EEC7}" srcOrd="5" destOrd="0" presId="urn:microsoft.com/office/officeart/2005/8/layout/hProcess11"/>
    <dgm:cxn modelId="{A4AC9A48-8CD7-491F-A92D-92D60265440D}" type="presParOf" srcId="{D686B380-8921-4138-AE06-BBB4E6898F56}" destId="{01C0AB52-5C00-4CB6-85E4-52D20F450AF0}" srcOrd="6" destOrd="0" presId="urn:microsoft.com/office/officeart/2005/8/layout/hProcess11"/>
    <dgm:cxn modelId="{7C4C2F2D-08D9-4A3B-BBEF-2EBD9866649E}" type="presParOf" srcId="{01C0AB52-5C00-4CB6-85E4-52D20F450AF0}" destId="{5659A232-8CC5-4367-990D-46267A9F0AFD}" srcOrd="0" destOrd="0" presId="urn:microsoft.com/office/officeart/2005/8/layout/hProcess11"/>
    <dgm:cxn modelId="{CF6E7557-6C64-403F-BCC4-2BF29C014CE2}" type="presParOf" srcId="{01C0AB52-5C00-4CB6-85E4-52D20F450AF0}" destId="{8A283439-9706-4459-A244-C5D2660C2D0D}" srcOrd="1" destOrd="0" presId="urn:microsoft.com/office/officeart/2005/8/layout/hProcess11"/>
    <dgm:cxn modelId="{6B1F6CCE-C914-45B0-B0F6-9A89EE57BE7C}" type="presParOf" srcId="{01C0AB52-5C00-4CB6-85E4-52D20F450AF0}" destId="{EB42C502-938C-44AB-B15D-6745788A43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1299F-A3FB-4DE0-8AD4-BB94F8E5E1C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83FE38-F9BA-4323-9311-42BBD80CD6F2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Estudiant</a:t>
          </a:r>
          <a:r>
            <a:rPr lang="ca-ES" sz="1200" noProof="0" dirty="0"/>
            <a:t> envia les propostes (via e-secretaria)</a:t>
          </a:r>
        </a:p>
      </dgm:t>
    </dgm:pt>
    <dgm:pt modelId="{24F47DBB-4732-41E4-93AE-F12187D195CA}" type="parTrans" cxnId="{BF6DDDA4-3F5F-4D6D-8B55-D489860D305F}">
      <dgm:prSet/>
      <dgm:spPr/>
      <dgm:t>
        <a:bodyPr/>
        <a:lstStyle/>
        <a:p>
          <a:endParaRPr lang="es-ES"/>
        </a:p>
      </dgm:t>
    </dgm:pt>
    <dgm:pt modelId="{5F5CB814-3CAA-46D3-8F7A-B3769F5DB228}" type="sibTrans" cxnId="{BF6DDDA4-3F5F-4D6D-8B55-D489860D305F}">
      <dgm:prSet/>
      <dgm:spPr/>
      <dgm:t>
        <a:bodyPr/>
        <a:lstStyle/>
        <a:p>
          <a:endParaRPr lang="es-ES"/>
        </a:p>
      </dgm:t>
    </dgm:pt>
    <dgm:pt modelId="{5948AD5A-E9CE-46E5-BBA2-8FB8AA0E5A27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Sotsdirector</a:t>
          </a:r>
          <a:r>
            <a:rPr lang="ca-ES" sz="1200" noProof="0" dirty="0"/>
            <a:t> valida la proposta</a:t>
          </a:r>
        </a:p>
      </dgm:t>
    </dgm:pt>
    <dgm:pt modelId="{BBB1E2A1-CC30-4962-9A49-3094BB27C75F}" type="parTrans" cxnId="{3C8ED851-429F-45B1-8178-0D850B5CBD67}">
      <dgm:prSet/>
      <dgm:spPr/>
      <dgm:t>
        <a:bodyPr/>
        <a:lstStyle/>
        <a:p>
          <a:endParaRPr lang="es-ES"/>
        </a:p>
      </dgm:t>
    </dgm:pt>
    <dgm:pt modelId="{E419870A-9BF6-4D9E-AAB1-6FBE3AD2DFC2}" type="sibTrans" cxnId="{3C8ED851-429F-45B1-8178-0D850B5CBD67}">
      <dgm:prSet/>
      <dgm:spPr/>
      <dgm:t>
        <a:bodyPr/>
        <a:lstStyle/>
        <a:p>
          <a:endParaRPr lang="es-ES"/>
        </a:p>
      </dgm:t>
    </dgm:pt>
    <dgm:pt modelId="{4A2E768E-036D-4A14-A63C-43E176791515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Universitat de destí </a:t>
          </a:r>
          <a:r>
            <a:rPr lang="ca-ES" sz="1200" noProof="0" dirty="0"/>
            <a:t>valida la proposta</a:t>
          </a:r>
        </a:p>
      </dgm:t>
    </dgm:pt>
    <dgm:pt modelId="{BE6327EC-02F3-48A4-9472-D619867A1C44}" type="parTrans" cxnId="{AA6DA237-BF15-4586-82B4-49C12C71C1F3}">
      <dgm:prSet/>
      <dgm:spPr/>
      <dgm:t>
        <a:bodyPr/>
        <a:lstStyle/>
        <a:p>
          <a:endParaRPr lang="es-ES"/>
        </a:p>
      </dgm:t>
    </dgm:pt>
    <dgm:pt modelId="{84714DEC-843A-4F7F-B505-51071FFF827B}" type="sibTrans" cxnId="{AA6DA237-BF15-4586-82B4-49C12C71C1F3}">
      <dgm:prSet/>
      <dgm:spPr/>
      <dgm:t>
        <a:bodyPr/>
        <a:lstStyle/>
        <a:p>
          <a:endParaRPr lang="es-ES"/>
        </a:p>
      </dgm:t>
    </dgm:pt>
    <dgm:pt modelId="{570E84C6-E793-4B8E-8D04-C126B5F4D8A8}">
      <dgm:prSet phldrT="[Texto]" custT="1"/>
      <dgm:spPr>
        <a:solidFill>
          <a:srgbClr val="1A4677">
            <a:alpha val="30000"/>
          </a:srgbClr>
        </a:solidFill>
      </dgm:spPr>
      <dgm:t>
        <a:bodyPr/>
        <a:lstStyle/>
        <a:p>
          <a:r>
            <a:rPr lang="ca-ES" sz="1200" b="1" noProof="0" dirty="0"/>
            <a:t>e-secretaria</a:t>
          </a:r>
        </a:p>
        <a:p>
          <a:r>
            <a:rPr lang="ca-ES" sz="1200" noProof="0" dirty="0"/>
            <a:t>El document es puja automàticament signat</a:t>
          </a:r>
        </a:p>
      </dgm:t>
    </dgm:pt>
    <dgm:pt modelId="{ED307E30-9775-4130-A71B-E4A9540EB5A1}" type="parTrans" cxnId="{FF36421B-9F5B-46EB-B177-F4D29C1B32C2}">
      <dgm:prSet/>
      <dgm:spPr/>
      <dgm:t>
        <a:bodyPr/>
        <a:lstStyle/>
        <a:p>
          <a:endParaRPr lang="es-ES"/>
        </a:p>
      </dgm:t>
    </dgm:pt>
    <dgm:pt modelId="{C0F8DAFB-E0B0-4049-89BF-4BCD14565374}" type="sibTrans" cxnId="{FF36421B-9F5B-46EB-B177-F4D29C1B32C2}">
      <dgm:prSet/>
      <dgm:spPr/>
      <dgm:t>
        <a:bodyPr/>
        <a:lstStyle/>
        <a:p>
          <a:endParaRPr lang="es-ES"/>
        </a:p>
      </dgm:t>
    </dgm:pt>
    <dgm:pt modelId="{26E05DA0-04CC-48C9-8AF6-0C6FB02928D6}" type="pres">
      <dgm:prSet presAssocID="{AD21299F-A3FB-4DE0-8AD4-BB94F8E5E1C9}" presName="Name0" presStyleCnt="0">
        <dgm:presLayoutVars>
          <dgm:dir/>
          <dgm:resizeHandles val="exact"/>
        </dgm:presLayoutVars>
      </dgm:prSet>
      <dgm:spPr/>
    </dgm:pt>
    <dgm:pt modelId="{604F1E90-0B6F-4B5B-8BF4-4364E17D7633}" type="pres">
      <dgm:prSet presAssocID="{AD21299F-A3FB-4DE0-8AD4-BB94F8E5E1C9}" presName="arrow" presStyleLbl="bgShp" presStyleIdx="0" presStyleCnt="1"/>
      <dgm:spPr>
        <a:solidFill>
          <a:srgbClr val="1A4677"/>
        </a:solidFill>
      </dgm:spPr>
    </dgm:pt>
    <dgm:pt modelId="{D686B380-8921-4138-AE06-BBB4E6898F56}" type="pres">
      <dgm:prSet presAssocID="{AD21299F-A3FB-4DE0-8AD4-BB94F8E5E1C9}" presName="points" presStyleCnt="0"/>
      <dgm:spPr/>
    </dgm:pt>
    <dgm:pt modelId="{8E274D6D-A31E-40C6-903D-3DA34C27BA69}" type="pres">
      <dgm:prSet presAssocID="{3C83FE38-F9BA-4323-9311-42BBD80CD6F2}" presName="compositeA" presStyleCnt="0"/>
      <dgm:spPr/>
    </dgm:pt>
    <dgm:pt modelId="{A4127742-6ACD-4D23-A7D6-7218986EC442}" type="pres">
      <dgm:prSet presAssocID="{3C83FE38-F9BA-4323-9311-42BBD80CD6F2}" presName="textA" presStyleLbl="revTx" presStyleIdx="0" presStyleCnt="4">
        <dgm:presLayoutVars>
          <dgm:bulletEnabled val="1"/>
        </dgm:presLayoutVars>
      </dgm:prSet>
      <dgm:spPr/>
    </dgm:pt>
    <dgm:pt modelId="{42D916EB-C862-4167-A0BC-236894DD6FD5}" type="pres">
      <dgm:prSet presAssocID="{3C83FE38-F9BA-4323-9311-42BBD80CD6F2}" presName="circleA" presStyleLbl="node1" presStyleIdx="0" presStyleCnt="4"/>
      <dgm:spPr/>
    </dgm:pt>
    <dgm:pt modelId="{CCB18275-5E9E-4983-B714-C54395884EE8}" type="pres">
      <dgm:prSet presAssocID="{3C83FE38-F9BA-4323-9311-42BBD80CD6F2}" presName="spaceA" presStyleCnt="0"/>
      <dgm:spPr/>
    </dgm:pt>
    <dgm:pt modelId="{E0CDEE81-5CDF-4C44-B7F6-AD63DFD15C57}" type="pres">
      <dgm:prSet presAssocID="{5F5CB814-3CAA-46D3-8F7A-B3769F5DB228}" presName="space" presStyleCnt="0"/>
      <dgm:spPr/>
    </dgm:pt>
    <dgm:pt modelId="{3875FED9-3670-4510-BC83-E134B7B61500}" type="pres">
      <dgm:prSet presAssocID="{5948AD5A-E9CE-46E5-BBA2-8FB8AA0E5A27}" presName="compositeB" presStyleCnt="0"/>
      <dgm:spPr/>
    </dgm:pt>
    <dgm:pt modelId="{B4CEE28E-7C09-4E98-AC08-5AE95BCB9E80}" type="pres">
      <dgm:prSet presAssocID="{5948AD5A-E9CE-46E5-BBA2-8FB8AA0E5A27}" presName="textB" presStyleLbl="revTx" presStyleIdx="1" presStyleCnt="4">
        <dgm:presLayoutVars>
          <dgm:bulletEnabled val="1"/>
        </dgm:presLayoutVars>
      </dgm:prSet>
      <dgm:spPr/>
    </dgm:pt>
    <dgm:pt modelId="{3EC0FF3B-61AF-4D2D-90B5-7953A5297342}" type="pres">
      <dgm:prSet presAssocID="{5948AD5A-E9CE-46E5-BBA2-8FB8AA0E5A27}" presName="circleB" presStyleLbl="node1" presStyleIdx="1" presStyleCnt="4"/>
      <dgm:spPr/>
    </dgm:pt>
    <dgm:pt modelId="{D2F85A5D-EA67-4079-8F98-8559C8404138}" type="pres">
      <dgm:prSet presAssocID="{5948AD5A-E9CE-46E5-BBA2-8FB8AA0E5A27}" presName="spaceB" presStyleCnt="0"/>
      <dgm:spPr/>
    </dgm:pt>
    <dgm:pt modelId="{2DD20F99-E403-4825-BDF6-992E7EF2AD22}" type="pres">
      <dgm:prSet presAssocID="{E419870A-9BF6-4D9E-AAB1-6FBE3AD2DFC2}" presName="space" presStyleCnt="0"/>
      <dgm:spPr/>
    </dgm:pt>
    <dgm:pt modelId="{2831B147-5DC2-4E64-9B54-1DB8905F8A31}" type="pres">
      <dgm:prSet presAssocID="{4A2E768E-036D-4A14-A63C-43E176791515}" presName="compositeA" presStyleCnt="0"/>
      <dgm:spPr/>
    </dgm:pt>
    <dgm:pt modelId="{94ADF742-2DFA-499F-A3FA-A8C8BB7C401A}" type="pres">
      <dgm:prSet presAssocID="{4A2E768E-036D-4A14-A63C-43E176791515}" presName="textA" presStyleLbl="revTx" presStyleIdx="2" presStyleCnt="4">
        <dgm:presLayoutVars>
          <dgm:bulletEnabled val="1"/>
        </dgm:presLayoutVars>
      </dgm:prSet>
      <dgm:spPr/>
    </dgm:pt>
    <dgm:pt modelId="{7C00797C-5986-4D46-AE18-4B7CC21E4121}" type="pres">
      <dgm:prSet presAssocID="{4A2E768E-036D-4A14-A63C-43E176791515}" presName="circleA" presStyleLbl="node1" presStyleIdx="2" presStyleCnt="4"/>
      <dgm:spPr/>
    </dgm:pt>
    <dgm:pt modelId="{9CA55C05-E662-48F9-9040-293423BA34FC}" type="pres">
      <dgm:prSet presAssocID="{4A2E768E-036D-4A14-A63C-43E176791515}" presName="spaceA" presStyleCnt="0"/>
      <dgm:spPr/>
    </dgm:pt>
    <dgm:pt modelId="{D1658136-1B3F-4827-B6C2-8B8CE1B9EEC7}" type="pres">
      <dgm:prSet presAssocID="{84714DEC-843A-4F7F-B505-51071FFF827B}" presName="space" presStyleCnt="0"/>
      <dgm:spPr/>
    </dgm:pt>
    <dgm:pt modelId="{01C0AB52-5C00-4CB6-85E4-52D20F450AF0}" type="pres">
      <dgm:prSet presAssocID="{570E84C6-E793-4B8E-8D04-C126B5F4D8A8}" presName="compositeB" presStyleCnt="0"/>
      <dgm:spPr/>
    </dgm:pt>
    <dgm:pt modelId="{5659A232-8CC5-4367-990D-46267A9F0AFD}" type="pres">
      <dgm:prSet presAssocID="{570E84C6-E793-4B8E-8D04-C126B5F4D8A8}" presName="textB" presStyleLbl="revTx" presStyleIdx="3" presStyleCnt="4">
        <dgm:presLayoutVars>
          <dgm:bulletEnabled val="1"/>
        </dgm:presLayoutVars>
      </dgm:prSet>
      <dgm:spPr/>
    </dgm:pt>
    <dgm:pt modelId="{8A283439-9706-4459-A244-C5D2660C2D0D}" type="pres">
      <dgm:prSet presAssocID="{570E84C6-E793-4B8E-8D04-C126B5F4D8A8}" presName="circleB" presStyleLbl="node1" presStyleIdx="3" presStyleCnt="4"/>
      <dgm:spPr/>
    </dgm:pt>
    <dgm:pt modelId="{EB42C502-938C-44AB-B15D-6745788A438E}" type="pres">
      <dgm:prSet presAssocID="{570E84C6-E793-4B8E-8D04-C126B5F4D8A8}" presName="spaceB" presStyleCnt="0"/>
      <dgm:spPr/>
    </dgm:pt>
  </dgm:ptLst>
  <dgm:cxnLst>
    <dgm:cxn modelId="{FF36421B-9F5B-46EB-B177-F4D29C1B32C2}" srcId="{AD21299F-A3FB-4DE0-8AD4-BB94F8E5E1C9}" destId="{570E84C6-E793-4B8E-8D04-C126B5F4D8A8}" srcOrd="3" destOrd="0" parTransId="{ED307E30-9775-4130-A71B-E4A9540EB5A1}" sibTransId="{C0F8DAFB-E0B0-4049-89BF-4BCD14565374}"/>
    <dgm:cxn modelId="{AA6DA237-BF15-4586-82B4-49C12C71C1F3}" srcId="{AD21299F-A3FB-4DE0-8AD4-BB94F8E5E1C9}" destId="{4A2E768E-036D-4A14-A63C-43E176791515}" srcOrd="2" destOrd="0" parTransId="{BE6327EC-02F3-48A4-9472-D619867A1C44}" sibTransId="{84714DEC-843A-4F7F-B505-51071FFF827B}"/>
    <dgm:cxn modelId="{3C8ED851-429F-45B1-8178-0D850B5CBD67}" srcId="{AD21299F-A3FB-4DE0-8AD4-BB94F8E5E1C9}" destId="{5948AD5A-E9CE-46E5-BBA2-8FB8AA0E5A27}" srcOrd="1" destOrd="0" parTransId="{BBB1E2A1-CC30-4962-9A49-3094BB27C75F}" sibTransId="{E419870A-9BF6-4D9E-AAB1-6FBE3AD2DFC2}"/>
    <dgm:cxn modelId="{4E221E57-2610-4386-BF95-14C71AA6EC67}" type="presOf" srcId="{4A2E768E-036D-4A14-A63C-43E176791515}" destId="{94ADF742-2DFA-499F-A3FA-A8C8BB7C401A}" srcOrd="0" destOrd="0" presId="urn:microsoft.com/office/officeart/2005/8/layout/hProcess11"/>
    <dgm:cxn modelId="{7BDC49A0-3F6E-471B-9921-645BAB25B751}" type="presOf" srcId="{570E84C6-E793-4B8E-8D04-C126B5F4D8A8}" destId="{5659A232-8CC5-4367-990D-46267A9F0AFD}" srcOrd="0" destOrd="0" presId="urn:microsoft.com/office/officeart/2005/8/layout/hProcess11"/>
    <dgm:cxn modelId="{BF6DDDA4-3F5F-4D6D-8B55-D489860D305F}" srcId="{AD21299F-A3FB-4DE0-8AD4-BB94F8E5E1C9}" destId="{3C83FE38-F9BA-4323-9311-42BBD80CD6F2}" srcOrd="0" destOrd="0" parTransId="{24F47DBB-4732-41E4-93AE-F12187D195CA}" sibTransId="{5F5CB814-3CAA-46D3-8F7A-B3769F5DB228}"/>
    <dgm:cxn modelId="{D7BE16C7-A3C3-4118-B8CD-4ABD5CA3CB5F}" type="presOf" srcId="{AD21299F-A3FB-4DE0-8AD4-BB94F8E5E1C9}" destId="{26E05DA0-04CC-48C9-8AF6-0C6FB02928D6}" srcOrd="0" destOrd="0" presId="urn:microsoft.com/office/officeart/2005/8/layout/hProcess11"/>
    <dgm:cxn modelId="{A9D1F3C8-ED73-4C37-BD9F-C7A7903F97D8}" type="presOf" srcId="{5948AD5A-E9CE-46E5-BBA2-8FB8AA0E5A27}" destId="{B4CEE28E-7C09-4E98-AC08-5AE95BCB9E80}" srcOrd="0" destOrd="0" presId="urn:microsoft.com/office/officeart/2005/8/layout/hProcess11"/>
    <dgm:cxn modelId="{34D964E3-11BF-416D-9512-F0ACDBB040F9}" type="presOf" srcId="{3C83FE38-F9BA-4323-9311-42BBD80CD6F2}" destId="{A4127742-6ACD-4D23-A7D6-7218986EC442}" srcOrd="0" destOrd="0" presId="urn:microsoft.com/office/officeart/2005/8/layout/hProcess11"/>
    <dgm:cxn modelId="{327FB61A-8DF7-45CE-910E-6016663D05C5}" type="presParOf" srcId="{26E05DA0-04CC-48C9-8AF6-0C6FB02928D6}" destId="{604F1E90-0B6F-4B5B-8BF4-4364E17D7633}" srcOrd="0" destOrd="0" presId="urn:microsoft.com/office/officeart/2005/8/layout/hProcess11"/>
    <dgm:cxn modelId="{84F253AD-87B4-4556-8977-1F6582C2555C}" type="presParOf" srcId="{26E05DA0-04CC-48C9-8AF6-0C6FB02928D6}" destId="{D686B380-8921-4138-AE06-BBB4E6898F56}" srcOrd="1" destOrd="0" presId="urn:microsoft.com/office/officeart/2005/8/layout/hProcess11"/>
    <dgm:cxn modelId="{E3AB972C-31F4-424D-9DD2-7489BE14C5AB}" type="presParOf" srcId="{D686B380-8921-4138-AE06-BBB4E6898F56}" destId="{8E274D6D-A31E-40C6-903D-3DA34C27BA69}" srcOrd="0" destOrd="0" presId="urn:microsoft.com/office/officeart/2005/8/layout/hProcess11"/>
    <dgm:cxn modelId="{C9E5B049-6813-45D4-B229-90952BD2203C}" type="presParOf" srcId="{8E274D6D-A31E-40C6-903D-3DA34C27BA69}" destId="{A4127742-6ACD-4D23-A7D6-7218986EC442}" srcOrd="0" destOrd="0" presId="urn:microsoft.com/office/officeart/2005/8/layout/hProcess11"/>
    <dgm:cxn modelId="{2A660D86-D547-4463-9C5D-ECF137D9CA9D}" type="presParOf" srcId="{8E274D6D-A31E-40C6-903D-3DA34C27BA69}" destId="{42D916EB-C862-4167-A0BC-236894DD6FD5}" srcOrd="1" destOrd="0" presId="urn:microsoft.com/office/officeart/2005/8/layout/hProcess11"/>
    <dgm:cxn modelId="{5A725FB1-3060-4D4F-88C3-56569EC241B2}" type="presParOf" srcId="{8E274D6D-A31E-40C6-903D-3DA34C27BA69}" destId="{CCB18275-5E9E-4983-B714-C54395884EE8}" srcOrd="2" destOrd="0" presId="urn:microsoft.com/office/officeart/2005/8/layout/hProcess11"/>
    <dgm:cxn modelId="{27C65F90-A2D5-4E6D-850C-4C340FAEA5A1}" type="presParOf" srcId="{D686B380-8921-4138-AE06-BBB4E6898F56}" destId="{E0CDEE81-5CDF-4C44-B7F6-AD63DFD15C57}" srcOrd="1" destOrd="0" presId="urn:microsoft.com/office/officeart/2005/8/layout/hProcess11"/>
    <dgm:cxn modelId="{B4A7249B-9A6F-4DF6-BC81-B043C4EC5093}" type="presParOf" srcId="{D686B380-8921-4138-AE06-BBB4E6898F56}" destId="{3875FED9-3670-4510-BC83-E134B7B61500}" srcOrd="2" destOrd="0" presId="urn:microsoft.com/office/officeart/2005/8/layout/hProcess11"/>
    <dgm:cxn modelId="{585C6999-F9BB-4D97-BC63-C39E5828BCF6}" type="presParOf" srcId="{3875FED9-3670-4510-BC83-E134B7B61500}" destId="{B4CEE28E-7C09-4E98-AC08-5AE95BCB9E80}" srcOrd="0" destOrd="0" presId="urn:microsoft.com/office/officeart/2005/8/layout/hProcess11"/>
    <dgm:cxn modelId="{A61602CD-345D-4852-8132-8B6DFE6AAF45}" type="presParOf" srcId="{3875FED9-3670-4510-BC83-E134B7B61500}" destId="{3EC0FF3B-61AF-4D2D-90B5-7953A5297342}" srcOrd="1" destOrd="0" presId="urn:microsoft.com/office/officeart/2005/8/layout/hProcess11"/>
    <dgm:cxn modelId="{357D4E7F-D71C-4D50-B86F-39431723E645}" type="presParOf" srcId="{3875FED9-3670-4510-BC83-E134B7B61500}" destId="{D2F85A5D-EA67-4079-8F98-8559C8404138}" srcOrd="2" destOrd="0" presId="urn:microsoft.com/office/officeart/2005/8/layout/hProcess11"/>
    <dgm:cxn modelId="{305BD6A0-4432-4F24-BB21-F0BF739C0C49}" type="presParOf" srcId="{D686B380-8921-4138-AE06-BBB4E6898F56}" destId="{2DD20F99-E403-4825-BDF6-992E7EF2AD22}" srcOrd="3" destOrd="0" presId="urn:microsoft.com/office/officeart/2005/8/layout/hProcess11"/>
    <dgm:cxn modelId="{95A8E63E-8EEB-4A95-B94D-B53B5B95359F}" type="presParOf" srcId="{D686B380-8921-4138-AE06-BBB4E6898F56}" destId="{2831B147-5DC2-4E64-9B54-1DB8905F8A31}" srcOrd="4" destOrd="0" presId="urn:microsoft.com/office/officeart/2005/8/layout/hProcess11"/>
    <dgm:cxn modelId="{FABCD5B6-AE90-4B58-870D-24EE69019F42}" type="presParOf" srcId="{2831B147-5DC2-4E64-9B54-1DB8905F8A31}" destId="{94ADF742-2DFA-499F-A3FA-A8C8BB7C401A}" srcOrd="0" destOrd="0" presId="urn:microsoft.com/office/officeart/2005/8/layout/hProcess11"/>
    <dgm:cxn modelId="{AB3BD464-2721-49BF-A06B-7BFD15A90376}" type="presParOf" srcId="{2831B147-5DC2-4E64-9B54-1DB8905F8A31}" destId="{7C00797C-5986-4D46-AE18-4B7CC21E4121}" srcOrd="1" destOrd="0" presId="urn:microsoft.com/office/officeart/2005/8/layout/hProcess11"/>
    <dgm:cxn modelId="{FA83AEFC-6C9E-4719-B183-22B68FBAE225}" type="presParOf" srcId="{2831B147-5DC2-4E64-9B54-1DB8905F8A31}" destId="{9CA55C05-E662-48F9-9040-293423BA34FC}" srcOrd="2" destOrd="0" presId="urn:microsoft.com/office/officeart/2005/8/layout/hProcess11"/>
    <dgm:cxn modelId="{55E23A00-ECAB-4869-8E25-EFA94ADF5F2C}" type="presParOf" srcId="{D686B380-8921-4138-AE06-BBB4E6898F56}" destId="{D1658136-1B3F-4827-B6C2-8B8CE1B9EEC7}" srcOrd="5" destOrd="0" presId="urn:microsoft.com/office/officeart/2005/8/layout/hProcess11"/>
    <dgm:cxn modelId="{A4AC9A48-8CD7-491F-A92D-92D60265440D}" type="presParOf" srcId="{D686B380-8921-4138-AE06-BBB4E6898F56}" destId="{01C0AB52-5C00-4CB6-85E4-52D20F450AF0}" srcOrd="6" destOrd="0" presId="urn:microsoft.com/office/officeart/2005/8/layout/hProcess11"/>
    <dgm:cxn modelId="{7C4C2F2D-08D9-4A3B-BBEF-2EBD9866649E}" type="presParOf" srcId="{01C0AB52-5C00-4CB6-85E4-52D20F450AF0}" destId="{5659A232-8CC5-4367-990D-46267A9F0AFD}" srcOrd="0" destOrd="0" presId="urn:microsoft.com/office/officeart/2005/8/layout/hProcess11"/>
    <dgm:cxn modelId="{CF6E7557-6C64-403F-BCC4-2BF29C014CE2}" type="presParOf" srcId="{01C0AB52-5C00-4CB6-85E4-52D20F450AF0}" destId="{8A283439-9706-4459-A244-C5D2660C2D0D}" srcOrd="1" destOrd="0" presId="urn:microsoft.com/office/officeart/2005/8/layout/hProcess11"/>
    <dgm:cxn modelId="{6B1F6CCE-C914-45B0-B0F6-9A89EE57BE7C}" type="presParOf" srcId="{01C0AB52-5C00-4CB6-85E4-52D20F450AF0}" destId="{EB42C502-938C-44AB-B15D-6745788A438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16C9D-1BE4-42D4-B013-6AE21287325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A6B7878-7064-4A49-A244-DD8C8B2ED5E8}">
      <dgm:prSet phldrT="[Texto]" custT="1"/>
      <dgm:spPr/>
      <dgm:t>
        <a:bodyPr/>
        <a:lstStyle/>
        <a:p>
          <a:r>
            <a:rPr lang="ca-ES" sz="2000" b="1" dirty="0"/>
            <a:t>Programa Erasmus</a:t>
          </a:r>
        </a:p>
      </dgm:t>
    </dgm:pt>
    <dgm:pt modelId="{C091C608-1911-49E2-A1A8-B95E6DB9C228}" type="parTrans" cxnId="{5CA17C44-E838-447C-85E0-C9E5DB083297}">
      <dgm:prSet/>
      <dgm:spPr/>
      <dgm:t>
        <a:bodyPr/>
        <a:lstStyle/>
        <a:p>
          <a:endParaRPr lang="ca-ES"/>
        </a:p>
      </dgm:t>
    </dgm:pt>
    <dgm:pt modelId="{E7FE28B3-3DD1-41B5-B9F3-ED95FD0F8268}" type="sibTrans" cxnId="{5CA17C44-E838-447C-85E0-C9E5DB083297}">
      <dgm:prSet/>
      <dgm:spPr/>
      <dgm:t>
        <a:bodyPr/>
        <a:lstStyle/>
        <a:p>
          <a:endParaRPr lang="ca-ES"/>
        </a:p>
      </dgm:t>
    </dgm:pt>
    <dgm:pt modelId="{9B8F11AF-A217-4A86-A5DB-167C4545AE73}">
      <dgm:prSet phldrT="[Texto]" custT="1"/>
      <dgm:spPr/>
      <dgm:t>
        <a:bodyPr/>
        <a:lstStyle/>
        <a:p>
          <a:r>
            <a:rPr lang="es-ES" sz="1100" dirty="0"/>
            <a:t>Oberta</a:t>
          </a:r>
          <a:endParaRPr lang="ca-ES" sz="1100" dirty="0"/>
        </a:p>
      </dgm:t>
    </dgm:pt>
    <dgm:pt modelId="{CC322F0A-875D-410E-9ADD-5127C8BCE879}" type="parTrans" cxnId="{BBA40C7D-DC3C-4C84-8931-CEB056FD43AF}">
      <dgm:prSet/>
      <dgm:spPr/>
      <dgm:t>
        <a:bodyPr/>
        <a:lstStyle/>
        <a:p>
          <a:endParaRPr lang="ca-ES"/>
        </a:p>
      </dgm:t>
    </dgm:pt>
    <dgm:pt modelId="{CE99E255-AB8C-417A-9BD5-BBF36AB83436}" type="sibTrans" cxnId="{BBA40C7D-DC3C-4C84-8931-CEB056FD43AF}">
      <dgm:prSet/>
      <dgm:spPr/>
      <dgm:t>
        <a:bodyPr/>
        <a:lstStyle/>
        <a:p>
          <a:endParaRPr lang="ca-ES"/>
        </a:p>
      </dgm:t>
    </dgm:pt>
    <dgm:pt modelId="{8AE98C38-FDA1-45D5-8252-B1DAD1CA9EF3}">
      <dgm:prSet phldrT="[Texto]" custT="1"/>
      <dgm:spPr/>
      <dgm:t>
        <a:bodyPr/>
        <a:lstStyle/>
        <a:p>
          <a:r>
            <a:rPr lang="es-ES" sz="1100" dirty="0" err="1">
              <a:latin typeface="Verdana" pitchFamily="34" charset="0"/>
            </a:rPr>
            <a:t>S’ha</a:t>
          </a:r>
          <a:r>
            <a:rPr lang="es-ES" sz="1100" dirty="0">
              <a:latin typeface="Verdana" pitchFamily="34" charset="0"/>
            </a:rPr>
            <a:t> de justificar </a:t>
          </a:r>
          <a:r>
            <a:rPr lang="es-ES" sz="1100" dirty="0" err="1">
              <a:latin typeface="Verdana" pitchFamily="34" charset="0"/>
            </a:rPr>
            <a:t>mitjançant</a:t>
          </a:r>
          <a:r>
            <a:rPr lang="es-ES" sz="1100" dirty="0">
              <a:latin typeface="Verdana" pitchFamily="34" charset="0"/>
            </a:rPr>
            <a:t> el </a:t>
          </a:r>
          <a:r>
            <a:rPr lang="es-ES" sz="1100" dirty="0" err="1">
              <a:latin typeface="Verdana" pitchFamily="34" charset="0"/>
            </a:rPr>
            <a:t>certificat</a:t>
          </a:r>
          <a:r>
            <a:rPr lang="es-ES" sz="1100" dirty="0">
              <a:latin typeface="Verdana" pitchFamily="34" charset="0"/>
            </a:rPr>
            <a:t> </a:t>
          </a:r>
          <a:r>
            <a:rPr lang="es-ES" sz="1100" dirty="0" err="1">
              <a:latin typeface="Verdana" pitchFamily="34" charset="0"/>
            </a:rPr>
            <a:t>d’incorporació</a:t>
          </a:r>
          <a:r>
            <a:rPr lang="es-ES" sz="1100" dirty="0">
              <a:latin typeface="Verdana" pitchFamily="34" charset="0"/>
            </a:rPr>
            <a:t> i el </a:t>
          </a:r>
          <a:r>
            <a:rPr lang="es-ES" sz="1100" dirty="0" err="1">
              <a:latin typeface="Verdana" pitchFamily="34" charset="0"/>
            </a:rPr>
            <a:t>certificat</a:t>
          </a:r>
          <a:r>
            <a:rPr lang="es-ES" sz="1100" dirty="0">
              <a:latin typeface="Verdana" pitchFamily="34" charset="0"/>
            </a:rPr>
            <a:t> </a:t>
          </a:r>
          <a:r>
            <a:rPr lang="es-ES" sz="1100" dirty="0" err="1">
              <a:latin typeface="Verdana" pitchFamily="34" charset="0"/>
            </a:rPr>
            <a:t>d’estada</a:t>
          </a:r>
          <a:r>
            <a:rPr lang="es-ES" sz="1100" dirty="0">
              <a:latin typeface="Verdana" pitchFamily="34" charset="0"/>
            </a:rPr>
            <a:t>.</a:t>
          </a:r>
          <a:endParaRPr lang="ca-ES" sz="1100" dirty="0"/>
        </a:p>
      </dgm:t>
    </dgm:pt>
    <dgm:pt modelId="{FB3A1BB0-C3AB-4B10-AA19-25458A905D3C}" type="parTrans" cxnId="{78D9D8B6-7FF6-4D00-B340-905FDAE2E745}">
      <dgm:prSet/>
      <dgm:spPr/>
      <dgm:t>
        <a:bodyPr/>
        <a:lstStyle/>
        <a:p>
          <a:endParaRPr lang="ca-ES"/>
        </a:p>
      </dgm:t>
    </dgm:pt>
    <dgm:pt modelId="{6E5045E2-9229-4FB1-9908-9F7E8621111C}" type="sibTrans" cxnId="{78D9D8B6-7FF6-4D00-B340-905FDAE2E745}">
      <dgm:prSet/>
      <dgm:spPr/>
      <dgm:t>
        <a:bodyPr/>
        <a:lstStyle/>
        <a:p>
          <a:endParaRPr lang="ca-ES"/>
        </a:p>
      </dgm:t>
    </dgm:pt>
    <dgm:pt modelId="{DF0A4503-2715-4751-8C39-705BAA2B1586}">
      <dgm:prSet phldrT="[Texto]" custT="1"/>
      <dgm:spPr/>
      <dgm:t>
        <a:bodyPr/>
        <a:lstStyle/>
        <a:p>
          <a:r>
            <a:rPr lang="es-ES" sz="1100" dirty="0">
              <a:latin typeface="Verdana" pitchFamily="34" charset="0"/>
            </a:rPr>
            <a:t>‘Beques Zero’: Programa Erasmus</a:t>
          </a:r>
          <a:r>
            <a:rPr lang="es-ES" sz="1100">
              <a:latin typeface="Verdana" pitchFamily="34" charset="0"/>
            </a:rPr>
            <a:t>+ </a:t>
          </a:r>
          <a:r>
            <a:rPr lang="es-ES" sz="1100" u="sng">
              <a:latin typeface="Verdana" pitchFamily="34" charset="0"/>
            </a:rPr>
            <a:t>KA131</a:t>
          </a:r>
          <a:r>
            <a:rPr lang="es-ES" sz="1100">
              <a:latin typeface="Verdana" pitchFamily="34" charset="0"/>
            </a:rPr>
            <a:t> </a:t>
          </a:r>
          <a:r>
            <a:rPr lang="es-ES" sz="1100" dirty="0" err="1">
              <a:latin typeface="Verdana" pitchFamily="34" charset="0"/>
            </a:rPr>
            <a:t>sense</a:t>
          </a:r>
          <a:r>
            <a:rPr lang="es-ES" sz="1100" dirty="0">
              <a:latin typeface="Verdana" pitchFamily="34" charset="0"/>
            </a:rPr>
            <a:t> </a:t>
          </a:r>
          <a:r>
            <a:rPr lang="es-ES" sz="1100" dirty="0" err="1">
              <a:latin typeface="Verdana" pitchFamily="34" charset="0"/>
            </a:rPr>
            <a:t>finançament</a:t>
          </a:r>
          <a:endParaRPr lang="ca-ES" sz="1100" dirty="0"/>
        </a:p>
      </dgm:t>
    </dgm:pt>
    <dgm:pt modelId="{46FEC0B9-C648-4772-8C00-0F0B98CFB6FB}" type="parTrans" cxnId="{31DB8400-0103-48FF-ABC3-A7C1B0F83F11}">
      <dgm:prSet/>
      <dgm:spPr/>
      <dgm:t>
        <a:bodyPr/>
        <a:lstStyle/>
        <a:p>
          <a:endParaRPr lang="ca-ES"/>
        </a:p>
      </dgm:t>
    </dgm:pt>
    <dgm:pt modelId="{D6C1D9A5-B5A3-4E10-8CF7-1C934E1F7634}" type="sibTrans" cxnId="{31DB8400-0103-48FF-ABC3-A7C1B0F83F11}">
      <dgm:prSet/>
      <dgm:spPr/>
      <dgm:t>
        <a:bodyPr/>
        <a:lstStyle/>
        <a:p>
          <a:endParaRPr lang="ca-ES"/>
        </a:p>
      </dgm:t>
    </dgm:pt>
    <dgm:pt modelId="{76C3A91A-8F9B-4478-9DD2-8B2FFB5C65A5}">
      <dgm:prSet phldrT="[Texto]" custT="1"/>
      <dgm:spPr/>
      <dgm:t>
        <a:bodyPr/>
        <a:lstStyle/>
        <a:p>
          <a:r>
            <a:rPr lang="ca-ES" sz="2000" b="1" dirty="0"/>
            <a:t>Altres convocatòries</a:t>
          </a:r>
        </a:p>
      </dgm:t>
    </dgm:pt>
    <dgm:pt modelId="{AF0BA332-44F9-4A4D-BE6E-57050B25BE2A}" type="parTrans" cxnId="{1C28C5E9-9428-479C-9BE8-22F72BB93EAE}">
      <dgm:prSet/>
      <dgm:spPr/>
      <dgm:t>
        <a:bodyPr/>
        <a:lstStyle/>
        <a:p>
          <a:endParaRPr lang="ca-ES"/>
        </a:p>
      </dgm:t>
    </dgm:pt>
    <dgm:pt modelId="{4F2854E6-0AB8-49AA-A39E-411BCDA40C13}" type="sibTrans" cxnId="{1C28C5E9-9428-479C-9BE8-22F72BB93EAE}">
      <dgm:prSet/>
      <dgm:spPr/>
      <dgm:t>
        <a:bodyPr/>
        <a:lstStyle/>
        <a:p>
          <a:endParaRPr lang="ca-ES"/>
        </a:p>
      </dgm:t>
    </dgm:pt>
    <dgm:pt modelId="{957837B4-6923-43B1-9BB6-262EA66C14ED}">
      <dgm:prSet phldrT="[Texto]" custT="1"/>
      <dgm:spPr/>
      <dgm:t>
        <a:bodyPr/>
        <a:lstStyle/>
        <a:p>
          <a:r>
            <a:rPr lang="ca-ES" sz="1100" b="0" i="0" dirty="0">
              <a:solidFill>
                <a:schemeClr val="tx1"/>
              </a:solidFill>
              <a:latin typeface="Verdana" pitchFamily="34" charset="0"/>
            </a:rPr>
            <a:t>Tancada</a:t>
          </a:r>
          <a:endParaRPr lang="ca-ES" sz="1100" b="0" i="0" dirty="0">
            <a:solidFill>
              <a:schemeClr val="tx1"/>
            </a:solidFill>
          </a:endParaRPr>
        </a:p>
      </dgm:t>
    </dgm:pt>
    <dgm:pt modelId="{CB2D57E9-98FB-4FA8-B52C-3142EBEA8052}" type="parTrans" cxnId="{AA5FD6DC-614C-423A-B7D9-C1E5EE5E30E3}">
      <dgm:prSet/>
      <dgm:spPr/>
      <dgm:t>
        <a:bodyPr/>
        <a:lstStyle/>
        <a:p>
          <a:endParaRPr lang="ca-ES"/>
        </a:p>
      </dgm:t>
    </dgm:pt>
    <dgm:pt modelId="{DEE2D11E-32F5-4C0A-8FFE-B0BDB46F6FB8}" type="sibTrans" cxnId="{AA5FD6DC-614C-423A-B7D9-C1E5EE5E30E3}">
      <dgm:prSet/>
      <dgm:spPr/>
      <dgm:t>
        <a:bodyPr/>
        <a:lstStyle/>
        <a:p>
          <a:endParaRPr lang="ca-ES"/>
        </a:p>
      </dgm:t>
    </dgm:pt>
    <dgm:pt modelId="{83592B3F-C9EB-41D8-9F1A-CDA9DD1B3386}">
      <dgm:prSet phldrT="[Texto]" custT="1"/>
      <dgm:spPr/>
      <dgm:t>
        <a:bodyPr/>
        <a:lstStyle/>
        <a:p>
          <a:r>
            <a:rPr lang="ca-ES" sz="1100" b="0" i="0" dirty="0">
              <a:hlinkClick xmlns:r="http://schemas.openxmlformats.org/officeDocument/2006/relationships" r:id="rId1"/>
            </a:rPr>
            <a:t>https://www.upc.edu/sga/ca/Beques/BequesMobilitat/SantanderErasmus_24-25</a:t>
          </a:r>
          <a:endParaRPr lang="ca-ES" sz="500" b="0" i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56E3624D-75A1-4850-91F8-86348A4F2879}" type="parTrans" cxnId="{9DD97948-4AAD-44D3-8810-AEA3768E7EE8}">
      <dgm:prSet/>
      <dgm:spPr/>
      <dgm:t>
        <a:bodyPr/>
        <a:lstStyle/>
        <a:p>
          <a:endParaRPr lang="ca-ES"/>
        </a:p>
      </dgm:t>
    </dgm:pt>
    <dgm:pt modelId="{0A5396D4-BE1B-4E4B-B678-993D6269B61A}" type="sibTrans" cxnId="{9DD97948-4AAD-44D3-8810-AEA3768E7EE8}">
      <dgm:prSet/>
      <dgm:spPr/>
      <dgm:t>
        <a:bodyPr/>
        <a:lstStyle/>
        <a:p>
          <a:endParaRPr lang="ca-ES"/>
        </a:p>
      </dgm:t>
    </dgm:pt>
    <dgm:pt modelId="{94BB6B32-AAFF-4067-87AE-FF7E57786366}">
      <dgm:prSet phldrT="[Texto]" custT="1"/>
      <dgm:spPr/>
      <dgm:t>
        <a:bodyPr/>
        <a:lstStyle/>
        <a:p>
          <a:r>
            <a:rPr lang="ca-ES" sz="1100" b="0" i="0" dirty="0"/>
            <a:t>Estades mínim de 60 dies (abans eren 3 mesos)</a:t>
          </a:r>
          <a:endParaRPr lang="ca-ES" sz="1100" dirty="0"/>
        </a:p>
      </dgm:t>
    </dgm:pt>
    <dgm:pt modelId="{B9F8D2B6-7994-46DE-AF11-D2A6875F0DC4}" type="parTrans" cxnId="{C1F2F936-D463-4BC2-93C0-6C809AEEFBB2}">
      <dgm:prSet/>
      <dgm:spPr/>
      <dgm:t>
        <a:bodyPr/>
        <a:lstStyle/>
        <a:p>
          <a:endParaRPr lang="ca-ES"/>
        </a:p>
      </dgm:t>
    </dgm:pt>
    <dgm:pt modelId="{7786281D-6120-42FD-AEF5-738C40DB11BE}" type="sibTrans" cxnId="{C1F2F936-D463-4BC2-93C0-6C809AEEFBB2}">
      <dgm:prSet/>
      <dgm:spPr/>
      <dgm:t>
        <a:bodyPr/>
        <a:lstStyle/>
        <a:p>
          <a:endParaRPr lang="ca-ES"/>
        </a:p>
      </dgm:t>
    </dgm:pt>
    <dgm:pt modelId="{1956A878-0050-4445-BAF0-FDE158DD1AF5}">
      <dgm:prSet phldrT="[Texto]" custT="1"/>
      <dgm:spPr/>
      <dgm:t>
        <a:bodyPr/>
        <a:lstStyle/>
        <a:p>
          <a:endParaRPr lang="ca-ES" sz="1100" dirty="0">
            <a:hlinkClick xmlns:r="http://schemas.openxmlformats.org/officeDocument/2006/relationships" r:id="rId2"/>
          </a:endParaRPr>
        </a:p>
        <a:p>
          <a:r>
            <a:rPr lang="ca-ES" sz="1100" dirty="0">
              <a:hlinkClick xmlns:r="http://schemas.openxmlformats.org/officeDocument/2006/relationships" r:id="rId2"/>
            </a:rPr>
            <a:t>https://www.upc.edu/sga/ca/Beques/BequesMobilitat</a:t>
          </a:r>
          <a:endParaRPr lang="ca-ES" sz="1100" dirty="0"/>
        </a:p>
        <a:p>
          <a:endParaRPr lang="ca-ES" sz="1100" dirty="0"/>
        </a:p>
      </dgm:t>
    </dgm:pt>
    <dgm:pt modelId="{A9B438CE-AF04-4E7A-B87C-6CBD19F1FF3A}" type="parTrans" cxnId="{0417DEB5-E0AC-4B21-B3D9-F5150848269C}">
      <dgm:prSet/>
      <dgm:spPr/>
      <dgm:t>
        <a:bodyPr/>
        <a:lstStyle/>
        <a:p>
          <a:endParaRPr lang="ca-ES"/>
        </a:p>
      </dgm:t>
    </dgm:pt>
    <dgm:pt modelId="{B05B6EE0-17FC-455C-812E-4D12E37DCBC9}" type="sibTrans" cxnId="{0417DEB5-E0AC-4B21-B3D9-F5150848269C}">
      <dgm:prSet/>
      <dgm:spPr/>
      <dgm:t>
        <a:bodyPr/>
        <a:lstStyle/>
        <a:p>
          <a:endParaRPr lang="ca-ES"/>
        </a:p>
      </dgm:t>
    </dgm:pt>
    <dgm:pt modelId="{A8AA180A-5D69-4330-B9DF-3E1F9BA151A9}" type="pres">
      <dgm:prSet presAssocID="{14916C9D-1BE4-42D4-B013-6AE212873256}" presName="layout" presStyleCnt="0">
        <dgm:presLayoutVars>
          <dgm:chMax/>
          <dgm:chPref/>
          <dgm:dir/>
          <dgm:resizeHandles/>
        </dgm:presLayoutVars>
      </dgm:prSet>
      <dgm:spPr/>
    </dgm:pt>
    <dgm:pt modelId="{E9B806F3-93B3-4EC6-B2B5-DC82B6ACC499}" type="pres">
      <dgm:prSet presAssocID="{4A6B7878-7064-4A49-A244-DD8C8B2ED5E8}" presName="root" presStyleCnt="0">
        <dgm:presLayoutVars>
          <dgm:chMax/>
          <dgm:chPref/>
        </dgm:presLayoutVars>
      </dgm:prSet>
      <dgm:spPr/>
    </dgm:pt>
    <dgm:pt modelId="{5E1DE7AE-176B-49B7-8885-D19E3660F76B}" type="pres">
      <dgm:prSet presAssocID="{4A6B7878-7064-4A49-A244-DD8C8B2ED5E8}" presName="rootComposite" presStyleCnt="0">
        <dgm:presLayoutVars/>
      </dgm:prSet>
      <dgm:spPr/>
    </dgm:pt>
    <dgm:pt modelId="{6F49E7A2-3D03-47E9-8009-687B85111ADC}" type="pres">
      <dgm:prSet presAssocID="{4A6B7878-7064-4A49-A244-DD8C8B2ED5E8}" presName="ParentAccent" presStyleLbl="alignNode1" presStyleIdx="0" presStyleCnt="2"/>
      <dgm:spPr/>
    </dgm:pt>
    <dgm:pt modelId="{EE625CE8-97A4-4DF0-87A1-90F0857560C8}" type="pres">
      <dgm:prSet presAssocID="{4A6B7878-7064-4A49-A244-DD8C8B2ED5E8}" presName="ParentSmallAccent" presStyleLbl="fgAcc1" presStyleIdx="0" presStyleCnt="2"/>
      <dgm:spPr/>
    </dgm:pt>
    <dgm:pt modelId="{AC24B9E7-8299-492A-9E34-F2140319659A}" type="pres">
      <dgm:prSet presAssocID="{4A6B7878-7064-4A49-A244-DD8C8B2ED5E8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9B0D8698-07E6-45F1-87BC-517924C36A04}" type="pres">
      <dgm:prSet presAssocID="{4A6B7878-7064-4A49-A244-DD8C8B2ED5E8}" presName="childShape" presStyleCnt="0">
        <dgm:presLayoutVars>
          <dgm:chMax val="0"/>
          <dgm:chPref val="0"/>
        </dgm:presLayoutVars>
      </dgm:prSet>
      <dgm:spPr/>
    </dgm:pt>
    <dgm:pt modelId="{37E4757F-920C-4DA6-983E-D2AD769AD2F8}" type="pres">
      <dgm:prSet presAssocID="{9B8F11AF-A217-4A86-A5DB-167C4545AE73}" presName="childComposite" presStyleCnt="0">
        <dgm:presLayoutVars>
          <dgm:chMax val="0"/>
          <dgm:chPref val="0"/>
        </dgm:presLayoutVars>
      </dgm:prSet>
      <dgm:spPr/>
    </dgm:pt>
    <dgm:pt modelId="{8E3C1B82-3A23-41F7-A06F-ED20E936BA33}" type="pres">
      <dgm:prSet presAssocID="{9B8F11AF-A217-4A86-A5DB-167C4545AE73}" presName="ChildAccent" presStyleLbl="solidFgAcc1" presStyleIdx="0" presStyleCnt="7"/>
      <dgm:spPr/>
    </dgm:pt>
    <dgm:pt modelId="{C99C8B39-60C1-4985-83AB-F03D987226A2}" type="pres">
      <dgm:prSet presAssocID="{9B8F11AF-A217-4A86-A5DB-167C4545AE73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ED55D9CB-5CB7-4857-B0E4-BE13CEC01971}" type="pres">
      <dgm:prSet presAssocID="{8AE98C38-FDA1-45D5-8252-B1DAD1CA9EF3}" presName="childComposite" presStyleCnt="0">
        <dgm:presLayoutVars>
          <dgm:chMax val="0"/>
          <dgm:chPref val="0"/>
        </dgm:presLayoutVars>
      </dgm:prSet>
      <dgm:spPr/>
    </dgm:pt>
    <dgm:pt modelId="{2C681FC1-295E-4DAB-A563-2F5B3FD05062}" type="pres">
      <dgm:prSet presAssocID="{8AE98C38-FDA1-45D5-8252-B1DAD1CA9EF3}" presName="ChildAccent" presStyleLbl="solidFgAcc1" presStyleIdx="1" presStyleCnt="7"/>
      <dgm:spPr/>
    </dgm:pt>
    <dgm:pt modelId="{EF1F5162-FBB1-4CBB-86D7-42F5B98CD9E2}" type="pres">
      <dgm:prSet presAssocID="{8AE98C38-FDA1-45D5-8252-B1DAD1CA9EF3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9B50B06C-9ADD-48D0-82D2-D785B048B353}" type="pres">
      <dgm:prSet presAssocID="{DF0A4503-2715-4751-8C39-705BAA2B1586}" presName="childComposite" presStyleCnt="0">
        <dgm:presLayoutVars>
          <dgm:chMax val="0"/>
          <dgm:chPref val="0"/>
        </dgm:presLayoutVars>
      </dgm:prSet>
      <dgm:spPr/>
    </dgm:pt>
    <dgm:pt modelId="{EDF756DA-5142-4207-BEDE-50AF95C61E7D}" type="pres">
      <dgm:prSet presAssocID="{DF0A4503-2715-4751-8C39-705BAA2B1586}" presName="ChildAccent" presStyleLbl="solidFgAcc1" presStyleIdx="2" presStyleCnt="7"/>
      <dgm:spPr/>
    </dgm:pt>
    <dgm:pt modelId="{11A6F715-BFC3-4C9F-ABEC-955B15DE984F}" type="pres">
      <dgm:prSet presAssocID="{DF0A4503-2715-4751-8C39-705BAA2B1586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1E74AF59-ED33-4C7D-BB24-7C2AFBE296E5}" type="pres">
      <dgm:prSet presAssocID="{94BB6B32-AAFF-4067-87AE-FF7E57786366}" presName="childComposite" presStyleCnt="0">
        <dgm:presLayoutVars>
          <dgm:chMax val="0"/>
          <dgm:chPref val="0"/>
        </dgm:presLayoutVars>
      </dgm:prSet>
      <dgm:spPr/>
    </dgm:pt>
    <dgm:pt modelId="{E7BEAED4-89C4-4835-8AEB-D8829AB78AE8}" type="pres">
      <dgm:prSet presAssocID="{94BB6B32-AAFF-4067-87AE-FF7E57786366}" presName="ChildAccent" presStyleLbl="solidFgAcc1" presStyleIdx="3" presStyleCnt="7"/>
      <dgm:spPr/>
    </dgm:pt>
    <dgm:pt modelId="{E55FD224-50E1-425F-8230-673999E14BCB}" type="pres">
      <dgm:prSet presAssocID="{94BB6B32-AAFF-4067-87AE-FF7E57786366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4BAB6EB1-04C9-4C32-929B-1780C2914B5B}" type="pres">
      <dgm:prSet presAssocID="{1956A878-0050-4445-BAF0-FDE158DD1AF5}" presName="childComposite" presStyleCnt="0">
        <dgm:presLayoutVars>
          <dgm:chMax val="0"/>
          <dgm:chPref val="0"/>
        </dgm:presLayoutVars>
      </dgm:prSet>
      <dgm:spPr/>
    </dgm:pt>
    <dgm:pt modelId="{56A00C96-2BC8-439A-9E70-F06B0E434EEA}" type="pres">
      <dgm:prSet presAssocID="{1956A878-0050-4445-BAF0-FDE158DD1AF5}" presName="ChildAccent" presStyleLbl="solidFgAcc1" presStyleIdx="4" presStyleCnt="7"/>
      <dgm:spPr/>
    </dgm:pt>
    <dgm:pt modelId="{1C9C1E51-60D8-4945-A4DD-43F8F2060881}" type="pres">
      <dgm:prSet presAssocID="{1956A878-0050-4445-BAF0-FDE158DD1AF5}" presName="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B1B0A78F-035E-474C-B0EC-1BB77C76814D}" type="pres">
      <dgm:prSet presAssocID="{76C3A91A-8F9B-4478-9DD2-8B2FFB5C65A5}" presName="root" presStyleCnt="0">
        <dgm:presLayoutVars>
          <dgm:chMax/>
          <dgm:chPref/>
        </dgm:presLayoutVars>
      </dgm:prSet>
      <dgm:spPr/>
    </dgm:pt>
    <dgm:pt modelId="{BB85102D-A3BE-4944-80FA-AF51E4302456}" type="pres">
      <dgm:prSet presAssocID="{76C3A91A-8F9B-4478-9DD2-8B2FFB5C65A5}" presName="rootComposite" presStyleCnt="0">
        <dgm:presLayoutVars/>
      </dgm:prSet>
      <dgm:spPr/>
    </dgm:pt>
    <dgm:pt modelId="{88E2ED9B-6620-4EBA-A106-04E8F751B1B0}" type="pres">
      <dgm:prSet presAssocID="{76C3A91A-8F9B-4478-9DD2-8B2FFB5C65A5}" presName="ParentAccent" presStyleLbl="alignNode1" presStyleIdx="1" presStyleCnt="2"/>
      <dgm:spPr/>
    </dgm:pt>
    <dgm:pt modelId="{62DF594F-1C16-4DCF-964A-B77A4BCF2F9D}" type="pres">
      <dgm:prSet presAssocID="{76C3A91A-8F9B-4478-9DD2-8B2FFB5C65A5}" presName="ParentSmallAccent" presStyleLbl="fgAcc1" presStyleIdx="1" presStyleCnt="2"/>
      <dgm:spPr/>
    </dgm:pt>
    <dgm:pt modelId="{1ED8C64C-AF43-4BDB-A3C6-9499C82D10D1}" type="pres">
      <dgm:prSet presAssocID="{76C3A91A-8F9B-4478-9DD2-8B2FFB5C65A5}" presName="Parent" presStyleLbl="revTx" presStyleIdx="6" presStyleCnt="9">
        <dgm:presLayoutVars>
          <dgm:chMax/>
          <dgm:chPref val="4"/>
          <dgm:bulletEnabled val="1"/>
        </dgm:presLayoutVars>
      </dgm:prSet>
      <dgm:spPr/>
    </dgm:pt>
    <dgm:pt modelId="{19E3DBD9-AB6E-4AD7-B6CD-F0BE57780B5A}" type="pres">
      <dgm:prSet presAssocID="{76C3A91A-8F9B-4478-9DD2-8B2FFB5C65A5}" presName="childShape" presStyleCnt="0">
        <dgm:presLayoutVars>
          <dgm:chMax val="0"/>
          <dgm:chPref val="0"/>
        </dgm:presLayoutVars>
      </dgm:prSet>
      <dgm:spPr/>
    </dgm:pt>
    <dgm:pt modelId="{A5BCA175-E477-4E89-B43B-7869D6F8CC87}" type="pres">
      <dgm:prSet presAssocID="{957837B4-6923-43B1-9BB6-262EA66C14ED}" presName="childComposite" presStyleCnt="0">
        <dgm:presLayoutVars>
          <dgm:chMax val="0"/>
          <dgm:chPref val="0"/>
        </dgm:presLayoutVars>
      </dgm:prSet>
      <dgm:spPr/>
    </dgm:pt>
    <dgm:pt modelId="{576915E7-5DFA-439F-BB49-A976BC339A46}" type="pres">
      <dgm:prSet presAssocID="{957837B4-6923-43B1-9BB6-262EA66C14ED}" presName="ChildAccent" presStyleLbl="solidFgAcc1" presStyleIdx="5" presStyleCnt="7"/>
      <dgm:spPr/>
    </dgm:pt>
    <dgm:pt modelId="{B7E48B2C-FBE0-450E-8733-7DB83C3B68C6}" type="pres">
      <dgm:prSet presAssocID="{957837B4-6923-43B1-9BB6-262EA66C14ED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32C25BB0-FA03-4E78-99E6-C425AE2ABAE4}" type="pres">
      <dgm:prSet presAssocID="{83592B3F-C9EB-41D8-9F1A-CDA9DD1B3386}" presName="childComposite" presStyleCnt="0">
        <dgm:presLayoutVars>
          <dgm:chMax val="0"/>
          <dgm:chPref val="0"/>
        </dgm:presLayoutVars>
      </dgm:prSet>
      <dgm:spPr/>
    </dgm:pt>
    <dgm:pt modelId="{A700630C-D876-4090-B999-A76BA89B767C}" type="pres">
      <dgm:prSet presAssocID="{83592B3F-C9EB-41D8-9F1A-CDA9DD1B3386}" presName="ChildAccent" presStyleLbl="solidFgAcc1" presStyleIdx="6" presStyleCnt="7"/>
      <dgm:spPr/>
    </dgm:pt>
    <dgm:pt modelId="{0B97E7CD-7DBD-4E05-848E-59EA7A25E64A}" type="pres">
      <dgm:prSet presAssocID="{83592B3F-C9EB-41D8-9F1A-CDA9DD1B3386}" presName="Child" presStyleLbl="revTx" presStyleIdx="8" presStyleCnt="9" custLinFactNeighborX="643" custLinFactNeighborY="16236">
        <dgm:presLayoutVars>
          <dgm:chMax val="0"/>
          <dgm:chPref val="0"/>
          <dgm:bulletEnabled val="1"/>
        </dgm:presLayoutVars>
      </dgm:prSet>
      <dgm:spPr/>
    </dgm:pt>
  </dgm:ptLst>
  <dgm:cxnLst>
    <dgm:cxn modelId="{31DB8400-0103-48FF-ABC3-A7C1B0F83F11}" srcId="{4A6B7878-7064-4A49-A244-DD8C8B2ED5E8}" destId="{DF0A4503-2715-4751-8C39-705BAA2B1586}" srcOrd="2" destOrd="0" parTransId="{46FEC0B9-C648-4772-8C00-0F0B98CFB6FB}" sibTransId="{D6C1D9A5-B5A3-4E10-8CF7-1C934E1F7634}"/>
    <dgm:cxn modelId="{B4A77012-A4B2-433E-AF39-E42319839734}" type="presOf" srcId="{1956A878-0050-4445-BAF0-FDE158DD1AF5}" destId="{1C9C1E51-60D8-4945-A4DD-43F8F2060881}" srcOrd="0" destOrd="0" presId="urn:microsoft.com/office/officeart/2008/layout/SquareAccentList"/>
    <dgm:cxn modelId="{7C76AD28-0DA8-4E3B-9AED-5573391B4DB3}" type="presOf" srcId="{DF0A4503-2715-4751-8C39-705BAA2B1586}" destId="{11A6F715-BFC3-4C9F-ABEC-955B15DE984F}" srcOrd="0" destOrd="0" presId="urn:microsoft.com/office/officeart/2008/layout/SquareAccentList"/>
    <dgm:cxn modelId="{F2DEC22B-2BDB-4678-853F-D12BC93BF7E6}" type="presOf" srcId="{4A6B7878-7064-4A49-A244-DD8C8B2ED5E8}" destId="{AC24B9E7-8299-492A-9E34-F2140319659A}" srcOrd="0" destOrd="0" presId="urn:microsoft.com/office/officeart/2008/layout/SquareAccentList"/>
    <dgm:cxn modelId="{4711DC2E-BC98-411C-9C28-797B3687690B}" type="presOf" srcId="{94BB6B32-AAFF-4067-87AE-FF7E57786366}" destId="{E55FD224-50E1-425F-8230-673999E14BCB}" srcOrd="0" destOrd="0" presId="urn:microsoft.com/office/officeart/2008/layout/SquareAccentList"/>
    <dgm:cxn modelId="{C1F2F936-D463-4BC2-93C0-6C809AEEFBB2}" srcId="{4A6B7878-7064-4A49-A244-DD8C8B2ED5E8}" destId="{94BB6B32-AAFF-4067-87AE-FF7E57786366}" srcOrd="3" destOrd="0" parTransId="{B9F8D2B6-7994-46DE-AF11-D2A6875F0DC4}" sibTransId="{7786281D-6120-42FD-AEF5-738C40DB11BE}"/>
    <dgm:cxn modelId="{91F0DB63-D58E-44C3-82E6-4B208ADC845F}" type="presOf" srcId="{9B8F11AF-A217-4A86-A5DB-167C4545AE73}" destId="{C99C8B39-60C1-4985-83AB-F03D987226A2}" srcOrd="0" destOrd="0" presId="urn:microsoft.com/office/officeart/2008/layout/SquareAccentList"/>
    <dgm:cxn modelId="{5CA17C44-E838-447C-85E0-C9E5DB083297}" srcId="{14916C9D-1BE4-42D4-B013-6AE212873256}" destId="{4A6B7878-7064-4A49-A244-DD8C8B2ED5E8}" srcOrd="0" destOrd="0" parTransId="{C091C608-1911-49E2-A1A8-B95E6DB9C228}" sibTransId="{E7FE28B3-3DD1-41B5-B9F3-ED95FD0F8268}"/>
    <dgm:cxn modelId="{9DD97948-4AAD-44D3-8810-AEA3768E7EE8}" srcId="{76C3A91A-8F9B-4478-9DD2-8B2FFB5C65A5}" destId="{83592B3F-C9EB-41D8-9F1A-CDA9DD1B3386}" srcOrd="1" destOrd="0" parTransId="{56E3624D-75A1-4850-91F8-86348A4F2879}" sibTransId="{0A5396D4-BE1B-4E4B-B678-993D6269B61A}"/>
    <dgm:cxn modelId="{90BBC169-C135-4E00-8F8D-9F71C58E7D44}" type="presOf" srcId="{8AE98C38-FDA1-45D5-8252-B1DAD1CA9EF3}" destId="{EF1F5162-FBB1-4CBB-86D7-42F5B98CD9E2}" srcOrd="0" destOrd="0" presId="urn:microsoft.com/office/officeart/2008/layout/SquareAccentList"/>
    <dgm:cxn modelId="{6887C86B-373B-4C8D-B9CE-CF5C83FE393D}" type="presOf" srcId="{76C3A91A-8F9B-4478-9DD2-8B2FFB5C65A5}" destId="{1ED8C64C-AF43-4BDB-A3C6-9499C82D10D1}" srcOrd="0" destOrd="0" presId="urn:microsoft.com/office/officeart/2008/layout/SquareAccentList"/>
    <dgm:cxn modelId="{14118F70-A783-42F6-9D4C-7182BADADE32}" type="presOf" srcId="{83592B3F-C9EB-41D8-9F1A-CDA9DD1B3386}" destId="{0B97E7CD-7DBD-4E05-848E-59EA7A25E64A}" srcOrd="0" destOrd="0" presId="urn:microsoft.com/office/officeart/2008/layout/SquareAccentList"/>
    <dgm:cxn modelId="{BBA40C7D-DC3C-4C84-8931-CEB056FD43AF}" srcId="{4A6B7878-7064-4A49-A244-DD8C8B2ED5E8}" destId="{9B8F11AF-A217-4A86-A5DB-167C4545AE73}" srcOrd="0" destOrd="0" parTransId="{CC322F0A-875D-410E-9ADD-5127C8BCE879}" sibTransId="{CE99E255-AB8C-417A-9BD5-BBF36AB83436}"/>
    <dgm:cxn modelId="{97AAA27F-F9DD-4B72-865B-5C0ECADF996E}" type="presOf" srcId="{14916C9D-1BE4-42D4-B013-6AE212873256}" destId="{A8AA180A-5D69-4330-B9DF-3E1F9BA151A9}" srcOrd="0" destOrd="0" presId="urn:microsoft.com/office/officeart/2008/layout/SquareAccentList"/>
    <dgm:cxn modelId="{0417DEB5-E0AC-4B21-B3D9-F5150848269C}" srcId="{4A6B7878-7064-4A49-A244-DD8C8B2ED5E8}" destId="{1956A878-0050-4445-BAF0-FDE158DD1AF5}" srcOrd="4" destOrd="0" parTransId="{A9B438CE-AF04-4E7A-B87C-6CBD19F1FF3A}" sibTransId="{B05B6EE0-17FC-455C-812E-4D12E37DCBC9}"/>
    <dgm:cxn modelId="{78D9D8B6-7FF6-4D00-B340-905FDAE2E745}" srcId="{4A6B7878-7064-4A49-A244-DD8C8B2ED5E8}" destId="{8AE98C38-FDA1-45D5-8252-B1DAD1CA9EF3}" srcOrd="1" destOrd="0" parTransId="{FB3A1BB0-C3AB-4B10-AA19-25458A905D3C}" sibTransId="{6E5045E2-9229-4FB1-9908-9F7E8621111C}"/>
    <dgm:cxn modelId="{3ED15CDA-6933-45F5-8257-DE5AF610B60F}" type="presOf" srcId="{957837B4-6923-43B1-9BB6-262EA66C14ED}" destId="{B7E48B2C-FBE0-450E-8733-7DB83C3B68C6}" srcOrd="0" destOrd="0" presId="urn:microsoft.com/office/officeart/2008/layout/SquareAccentList"/>
    <dgm:cxn modelId="{AA5FD6DC-614C-423A-B7D9-C1E5EE5E30E3}" srcId="{76C3A91A-8F9B-4478-9DD2-8B2FFB5C65A5}" destId="{957837B4-6923-43B1-9BB6-262EA66C14ED}" srcOrd="0" destOrd="0" parTransId="{CB2D57E9-98FB-4FA8-B52C-3142EBEA8052}" sibTransId="{DEE2D11E-32F5-4C0A-8FFE-B0BDB46F6FB8}"/>
    <dgm:cxn modelId="{1C28C5E9-9428-479C-9BE8-22F72BB93EAE}" srcId="{14916C9D-1BE4-42D4-B013-6AE212873256}" destId="{76C3A91A-8F9B-4478-9DD2-8B2FFB5C65A5}" srcOrd="1" destOrd="0" parTransId="{AF0BA332-44F9-4A4D-BE6E-57050B25BE2A}" sibTransId="{4F2854E6-0AB8-49AA-A39E-411BCDA40C13}"/>
    <dgm:cxn modelId="{BAFB02B2-9270-4E4F-A5A3-F9CEAB61CBE6}" type="presParOf" srcId="{A8AA180A-5D69-4330-B9DF-3E1F9BA151A9}" destId="{E9B806F3-93B3-4EC6-B2B5-DC82B6ACC499}" srcOrd="0" destOrd="0" presId="urn:microsoft.com/office/officeart/2008/layout/SquareAccentList"/>
    <dgm:cxn modelId="{9FF5AF57-2E96-4454-A496-E9F1AE26184C}" type="presParOf" srcId="{E9B806F3-93B3-4EC6-B2B5-DC82B6ACC499}" destId="{5E1DE7AE-176B-49B7-8885-D19E3660F76B}" srcOrd="0" destOrd="0" presId="urn:microsoft.com/office/officeart/2008/layout/SquareAccentList"/>
    <dgm:cxn modelId="{3A4E62AF-F116-42D4-A51A-85D8719EC4EB}" type="presParOf" srcId="{5E1DE7AE-176B-49B7-8885-D19E3660F76B}" destId="{6F49E7A2-3D03-47E9-8009-687B85111ADC}" srcOrd="0" destOrd="0" presId="urn:microsoft.com/office/officeart/2008/layout/SquareAccentList"/>
    <dgm:cxn modelId="{D77EEA94-3E5B-4BD7-A1DD-D402B695D0F7}" type="presParOf" srcId="{5E1DE7AE-176B-49B7-8885-D19E3660F76B}" destId="{EE625CE8-97A4-4DF0-87A1-90F0857560C8}" srcOrd="1" destOrd="0" presId="urn:microsoft.com/office/officeart/2008/layout/SquareAccentList"/>
    <dgm:cxn modelId="{DA1800E4-FBD8-4348-B250-0874664B4AF4}" type="presParOf" srcId="{5E1DE7AE-176B-49B7-8885-D19E3660F76B}" destId="{AC24B9E7-8299-492A-9E34-F2140319659A}" srcOrd="2" destOrd="0" presId="urn:microsoft.com/office/officeart/2008/layout/SquareAccentList"/>
    <dgm:cxn modelId="{01B40019-342B-4004-B689-D36EE893F796}" type="presParOf" srcId="{E9B806F3-93B3-4EC6-B2B5-DC82B6ACC499}" destId="{9B0D8698-07E6-45F1-87BC-517924C36A04}" srcOrd="1" destOrd="0" presId="urn:microsoft.com/office/officeart/2008/layout/SquareAccentList"/>
    <dgm:cxn modelId="{6B85A813-C148-4792-9126-EA6C1A203E21}" type="presParOf" srcId="{9B0D8698-07E6-45F1-87BC-517924C36A04}" destId="{37E4757F-920C-4DA6-983E-D2AD769AD2F8}" srcOrd="0" destOrd="0" presId="urn:microsoft.com/office/officeart/2008/layout/SquareAccentList"/>
    <dgm:cxn modelId="{16311B61-2D7D-40A6-9890-63738D1D4D91}" type="presParOf" srcId="{37E4757F-920C-4DA6-983E-D2AD769AD2F8}" destId="{8E3C1B82-3A23-41F7-A06F-ED20E936BA33}" srcOrd="0" destOrd="0" presId="urn:microsoft.com/office/officeart/2008/layout/SquareAccentList"/>
    <dgm:cxn modelId="{F94D1DA5-7CFB-4B5B-BE9F-81AEEA8E7023}" type="presParOf" srcId="{37E4757F-920C-4DA6-983E-D2AD769AD2F8}" destId="{C99C8B39-60C1-4985-83AB-F03D987226A2}" srcOrd="1" destOrd="0" presId="urn:microsoft.com/office/officeart/2008/layout/SquareAccentList"/>
    <dgm:cxn modelId="{7E6B8DC1-DA44-43F6-9A3F-D1179E65BF5E}" type="presParOf" srcId="{9B0D8698-07E6-45F1-87BC-517924C36A04}" destId="{ED55D9CB-5CB7-4857-B0E4-BE13CEC01971}" srcOrd="1" destOrd="0" presId="urn:microsoft.com/office/officeart/2008/layout/SquareAccentList"/>
    <dgm:cxn modelId="{9D1CF8AF-32D7-4C59-9E42-98D7CC13A04F}" type="presParOf" srcId="{ED55D9CB-5CB7-4857-B0E4-BE13CEC01971}" destId="{2C681FC1-295E-4DAB-A563-2F5B3FD05062}" srcOrd="0" destOrd="0" presId="urn:microsoft.com/office/officeart/2008/layout/SquareAccentList"/>
    <dgm:cxn modelId="{29DD521B-C94C-4B4C-90B7-3B671E78E64B}" type="presParOf" srcId="{ED55D9CB-5CB7-4857-B0E4-BE13CEC01971}" destId="{EF1F5162-FBB1-4CBB-86D7-42F5B98CD9E2}" srcOrd="1" destOrd="0" presId="urn:microsoft.com/office/officeart/2008/layout/SquareAccentList"/>
    <dgm:cxn modelId="{9BFCD25C-7163-47EF-9F16-B8BB2DF8A3E4}" type="presParOf" srcId="{9B0D8698-07E6-45F1-87BC-517924C36A04}" destId="{9B50B06C-9ADD-48D0-82D2-D785B048B353}" srcOrd="2" destOrd="0" presId="urn:microsoft.com/office/officeart/2008/layout/SquareAccentList"/>
    <dgm:cxn modelId="{24B60E90-8338-4180-8BB1-151254DA4DCE}" type="presParOf" srcId="{9B50B06C-9ADD-48D0-82D2-D785B048B353}" destId="{EDF756DA-5142-4207-BEDE-50AF95C61E7D}" srcOrd="0" destOrd="0" presId="urn:microsoft.com/office/officeart/2008/layout/SquareAccentList"/>
    <dgm:cxn modelId="{4FAC9D5C-8067-4DF5-B6C1-5D3A59AC7510}" type="presParOf" srcId="{9B50B06C-9ADD-48D0-82D2-D785B048B353}" destId="{11A6F715-BFC3-4C9F-ABEC-955B15DE984F}" srcOrd="1" destOrd="0" presId="urn:microsoft.com/office/officeart/2008/layout/SquareAccentList"/>
    <dgm:cxn modelId="{983263E8-8318-403E-A81E-7A6657EF9622}" type="presParOf" srcId="{9B0D8698-07E6-45F1-87BC-517924C36A04}" destId="{1E74AF59-ED33-4C7D-BB24-7C2AFBE296E5}" srcOrd="3" destOrd="0" presId="urn:microsoft.com/office/officeart/2008/layout/SquareAccentList"/>
    <dgm:cxn modelId="{9FA13E73-8CBC-480B-8CDB-D200E362EF6B}" type="presParOf" srcId="{1E74AF59-ED33-4C7D-BB24-7C2AFBE296E5}" destId="{E7BEAED4-89C4-4835-8AEB-D8829AB78AE8}" srcOrd="0" destOrd="0" presId="urn:microsoft.com/office/officeart/2008/layout/SquareAccentList"/>
    <dgm:cxn modelId="{6C28D737-7C21-48AC-8F84-53A46E4E7C59}" type="presParOf" srcId="{1E74AF59-ED33-4C7D-BB24-7C2AFBE296E5}" destId="{E55FD224-50E1-425F-8230-673999E14BCB}" srcOrd="1" destOrd="0" presId="urn:microsoft.com/office/officeart/2008/layout/SquareAccentList"/>
    <dgm:cxn modelId="{F1534485-9D58-4C79-BBBE-827E522D007D}" type="presParOf" srcId="{9B0D8698-07E6-45F1-87BC-517924C36A04}" destId="{4BAB6EB1-04C9-4C32-929B-1780C2914B5B}" srcOrd="4" destOrd="0" presId="urn:microsoft.com/office/officeart/2008/layout/SquareAccentList"/>
    <dgm:cxn modelId="{900CB521-D3B7-4EDC-84AE-A6FAAE2D33A8}" type="presParOf" srcId="{4BAB6EB1-04C9-4C32-929B-1780C2914B5B}" destId="{56A00C96-2BC8-439A-9E70-F06B0E434EEA}" srcOrd="0" destOrd="0" presId="urn:microsoft.com/office/officeart/2008/layout/SquareAccentList"/>
    <dgm:cxn modelId="{84932CE1-2113-414F-B926-C3F8B516EC45}" type="presParOf" srcId="{4BAB6EB1-04C9-4C32-929B-1780C2914B5B}" destId="{1C9C1E51-60D8-4945-A4DD-43F8F2060881}" srcOrd="1" destOrd="0" presId="urn:microsoft.com/office/officeart/2008/layout/SquareAccentList"/>
    <dgm:cxn modelId="{763F963E-C33F-4913-ABB7-93DBBE110CCB}" type="presParOf" srcId="{A8AA180A-5D69-4330-B9DF-3E1F9BA151A9}" destId="{B1B0A78F-035E-474C-B0EC-1BB77C76814D}" srcOrd="1" destOrd="0" presId="urn:microsoft.com/office/officeart/2008/layout/SquareAccentList"/>
    <dgm:cxn modelId="{C6DF5B8C-9432-495A-9BC4-50FA48722CCF}" type="presParOf" srcId="{B1B0A78F-035E-474C-B0EC-1BB77C76814D}" destId="{BB85102D-A3BE-4944-80FA-AF51E4302456}" srcOrd="0" destOrd="0" presId="urn:microsoft.com/office/officeart/2008/layout/SquareAccentList"/>
    <dgm:cxn modelId="{6F9E3F6A-ECFF-4466-AE90-F3B85BCA7285}" type="presParOf" srcId="{BB85102D-A3BE-4944-80FA-AF51E4302456}" destId="{88E2ED9B-6620-4EBA-A106-04E8F751B1B0}" srcOrd="0" destOrd="0" presId="urn:microsoft.com/office/officeart/2008/layout/SquareAccentList"/>
    <dgm:cxn modelId="{A65B566A-4643-48F2-B644-7384ADD2DE9E}" type="presParOf" srcId="{BB85102D-A3BE-4944-80FA-AF51E4302456}" destId="{62DF594F-1C16-4DCF-964A-B77A4BCF2F9D}" srcOrd="1" destOrd="0" presId="urn:microsoft.com/office/officeart/2008/layout/SquareAccentList"/>
    <dgm:cxn modelId="{8F116FCB-4193-4DC8-8441-191F88AE9A91}" type="presParOf" srcId="{BB85102D-A3BE-4944-80FA-AF51E4302456}" destId="{1ED8C64C-AF43-4BDB-A3C6-9499C82D10D1}" srcOrd="2" destOrd="0" presId="urn:microsoft.com/office/officeart/2008/layout/SquareAccentList"/>
    <dgm:cxn modelId="{B58798A9-B3DA-4563-90EA-99DE2FC6A60F}" type="presParOf" srcId="{B1B0A78F-035E-474C-B0EC-1BB77C76814D}" destId="{19E3DBD9-AB6E-4AD7-B6CD-F0BE57780B5A}" srcOrd="1" destOrd="0" presId="urn:microsoft.com/office/officeart/2008/layout/SquareAccentList"/>
    <dgm:cxn modelId="{5411433C-63B1-4E4C-B94B-B6B64B9B0B8C}" type="presParOf" srcId="{19E3DBD9-AB6E-4AD7-B6CD-F0BE57780B5A}" destId="{A5BCA175-E477-4E89-B43B-7869D6F8CC87}" srcOrd="0" destOrd="0" presId="urn:microsoft.com/office/officeart/2008/layout/SquareAccentList"/>
    <dgm:cxn modelId="{479E240E-3770-43BF-912C-B139EB2395B6}" type="presParOf" srcId="{A5BCA175-E477-4E89-B43B-7869D6F8CC87}" destId="{576915E7-5DFA-439F-BB49-A976BC339A46}" srcOrd="0" destOrd="0" presId="urn:microsoft.com/office/officeart/2008/layout/SquareAccentList"/>
    <dgm:cxn modelId="{4484CB92-7D27-4E74-B88B-B37621183497}" type="presParOf" srcId="{A5BCA175-E477-4E89-B43B-7869D6F8CC87}" destId="{B7E48B2C-FBE0-450E-8733-7DB83C3B68C6}" srcOrd="1" destOrd="0" presId="urn:microsoft.com/office/officeart/2008/layout/SquareAccentList"/>
    <dgm:cxn modelId="{5EE306A3-7F03-4E91-9937-293623F4AA4D}" type="presParOf" srcId="{19E3DBD9-AB6E-4AD7-B6CD-F0BE57780B5A}" destId="{32C25BB0-FA03-4E78-99E6-C425AE2ABAE4}" srcOrd="1" destOrd="0" presId="urn:microsoft.com/office/officeart/2008/layout/SquareAccentList"/>
    <dgm:cxn modelId="{78A0C28E-D851-4393-8E89-DA0BD6092E5A}" type="presParOf" srcId="{32C25BB0-FA03-4E78-99E6-C425AE2ABAE4}" destId="{A700630C-D876-4090-B999-A76BA89B767C}" srcOrd="0" destOrd="0" presId="urn:microsoft.com/office/officeart/2008/layout/SquareAccentList"/>
    <dgm:cxn modelId="{8AE45D66-3D2B-4F19-806C-6ED5F78BAFC6}" type="presParOf" srcId="{32C25BB0-FA03-4E78-99E6-C425AE2ABAE4}" destId="{0B97E7CD-7DBD-4E05-848E-59EA7A25E64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916C9D-1BE4-42D4-B013-6AE21287325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A6B7878-7064-4A49-A244-DD8C8B2ED5E8}">
      <dgm:prSet phldrT="[Texto]" custT="1"/>
      <dgm:spPr/>
      <dgm:t>
        <a:bodyPr/>
        <a:lstStyle/>
        <a:p>
          <a:r>
            <a:rPr lang="ca-ES" sz="2000" b="1" dirty="0"/>
            <a:t>Altres convocatòries</a:t>
          </a:r>
        </a:p>
      </dgm:t>
    </dgm:pt>
    <dgm:pt modelId="{C091C608-1911-49E2-A1A8-B95E6DB9C228}" type="parTrans" cxnId="{5CA17C44-E838-447C-85E0-C9E5DB083297}">
      <dgm:prSet/>
      <dgm:spPr/>
      <dgm:t>
        <a:bodyPr/>
        <a:lstStyle/>
        <a:p>
          <a:endParaRPr lang="ca-ES"/>
        </a:p>
      </dgm:t>
    </dgm:pt>
    <dgm:pt modelId="{E7FE28B3-3DD1-41B5-B9F3-ED95FD0F8268}" type="sibTrans" cxnId="{5CA17C44-E838-447C-85E0-C9E5DB083297}">
      <dgm:prSet/>
      <dgm:spPr/>
      <dgm:t>
        <a:bodyPr/>
        <a:lstStyle/>
        <a:p>
          <a:endParaRPr lang="ca-ES"/>
        </a:p>
      </dgm:t>
    </dgm:pt>
    <dgm:pt modelId="{9B8F11AF-A217-4A86-A5DB-167C4545AE73}">
      <dgm:prSet phldrT="[Texto]" custT="1"/>
      <dgm:spPr/>
      <dgm:t>
        <a:bodyPr/>
        <a:lstStyle/>
        <a:p>
          <a:r>
            <a:rPr lang="es-ES" sz="1100"/>
            <a:t>Oberta</a:t>
          </a:r>
          <a:endParaRPr lang="ca-ES" sz="1100" dirty="0"/>
        </a:p>
      </dgm:t>
    </dgm:pt>
    <dgm:pt modelId="{CC322F0A-875D-410E-9ADD-5127C8BCE879}" type="parTrans" cxnId="{BBA40C7D-DC3C-4C84-8931-CEB056FD43AF}">
      <dgm:prSet/>
      <dgm:spPr/>
      <dgm:t>
        <a:bodyPr/>
        <a:lstStyle/>
        <a:p>
          <a:endParaRPr lang="ca-ES"/>
        </a:p>
      </dgm:t>
    </dgm:pt>
    <dgm:pt modelId="{CE99E255-AB8C-417A-9BD5-BBF36AB83436}" type="sibTrans" cxnId="{BBA40C7D-DC3C-4C84-8931-CEB056FD43AF}">
      <dgm:prSet/>
      <dgm:spPr/>
      <dgm:t>
        <a:bodyPr/>
        <a:lstStyle/>
        <a:p>
          <a:endParaRPr lang="ca-ES"/>
        </a:p>
      </dgm:t>
    </dgm:pt>
    <dgm:pt modelId="{8AE98C38-FDA1-45D5-8252-B1DAD1CA9EF3}">
      <dgm:prSet phldrT="[Texto]" custT="1"/>
      <dgm:spPr/>
      <dgm:t>
        <a:bodyPr/>
        <a:lstStyle/>
        <a:p>
          <a:r>
            <a:rPr lang="ca-ES" sz="1100" dirty="0"/>
            <a:t>Necessari</a:t>
          </a:r>
          <a:r>
            <a:rPr lang="ca-ES" sz="1100" baseline="0" dirty="0"/>
            <a:t> acreditació idioma B2</a:t>
          </a:r>
          <a:endParaRPr lang="ca-ES" sz="1100" b="1" dirty="0"/>
        </a:p>
      </dgm:t>
    </dgm:pt>
    <dgm:pt modelId="{FB3A1BB0-C3AB-4B10-AA19-25458A905D3C}" type="parTrans" cxnId="{78D9D8B6-7FF6-4D00-B340-905FDAE2E745}">
      <dgm:prSet/>
      <dgm:spPr/>
      <dgm:t>
        <a:bodyPr/>
        <a:lstStyle/>
        <a:p>
          <a:endParaRPr lang="ca-ES"/>
        </a:p>
      </dgm:t>
    </dgm:pt>
    <dgm:pt modelId="{6E5045E2-9229-4FB1-9908-9F7E8621111C}" type="sibTrans" cxnId="{78D9D8B6-7FF6-4D00-B340-905FDAE2E745}">
      <dgm:prSet/>
      <dgm:spPr/>
      <dgm:t>
        <a:bodyPr/>
        <a:lstStyle/>
        <a:p>
          <a:endParaRPr lang="ca-ES"/>
        </a:p>
      </dgm:t>
    </dgm:pt>
    <dgm:pt modelId="{76C3A91A-8F9B-4478-9DD2-8B2FFB5C65A5}">
      <dgm:prSet phldrT="[Texto]" custT="1"/>
      <dgm:spPr/>
      <dgm:t>
        <a:bodyPr/>
        <a:lstStyle/>
        <a:p>
          <a:endParaRPr lang="ca-ES" sz="2000" b="1" dirty="0"/>
        </a:p>
      </dgm:t>
    </dgm:pt>
    <dgm:pt modelId="{AF0BA332-44F9-4A4D-BE6E-57050B25BE2A}" type="parTrans" cxnId="{1C28C5E9-9428-479C-9BE8-22F72BB93EAE}">
      <dgm:prSet/>
      <dgm:spPr/>
      <dgm:t>
        <a:bodyPr/>
        <a:lstStyle/>
        <a:p>
          <a:endParaRPr lang="ca-ES"/>
        </a:p>
      </dgm:t>
    </dgm:pt>
    <dgm:pt modelId="{4F2854E6-0AB8-49AA-A39E-411BCDA40C13}" type="sibTrans" cxnId="{1C28C5E9-9428-479C-9BE8-22F72BB93EAE}">
      <dgm:prSet/>
      <dgm:spPr/>
      <dgm:t>
        <a:bodyPr/>
        <a:lstStyle/>
        <a:p>
          <a:endParaRPr lang="ca-ES"/>
        </a:p>
      </dgm:t>
    </dgm:pt>
    <dgm:pt modelId="{957837B4-6923-43B1-9BB6-262EA66C14ED}">
      <dgm:prSet phldrT="[Texto]" custT="1"/>
      <dgm:spPr/>
      <dgm:t>
        <a:bodyPr/>
        <a:lstStyle/>
        <a:p>
          <a:r>
            <a:rPr lang="es-ES" sz="1100" b="1" i="1" dirty="0">
              <a:solidFill>
                <a:srgbClr val="FF0000"/>
              </a:solidFill>
              <a:latin typeface="Verdana" pitchFamily="34" charset="0"/>
            </a:rPr>
            <a:t>C</a:t>
          </a:r>
          <a:r>
            <a:rPr lang="ca-ES" sz="1100" b="1" i="1" dirty="0" err="1">
              <a:solidFill>
                <a:srgbClr val="FF0000"/>
              </a:solidFill>
              <a:latin typeface="Verdana" pitchFamily="34" charset="0"/>
            </a:rPr>
            <a:t>onvocatòria</a:t>
          </a:r>
          <a:r>
            <a:rPr lang="ca-ES" sz="1100" b="1" i="1" dirty="0">
              <a:solidFill>
                <a:srgbClr val="FF0000"/>
              </a:solidFill>
              <a:latin typeface="Verdana" pitchFamily="34" charset="0"/>
            </a:rPr>
            <a:t> 2024-2025 pendent</a:t>
          </a:r>
          <a:endParaRPr lang="ca-ES" sz="1100" dirty="0"/>
        </a:p>
      </dgm:t>
    </dgm:pt>
    <dgm:pt modelId="{CB2D57E9-98FB-4FA8-B52C-3142EBEA8052}" type="parTrans" cxnId="{AA5FD6DC-614C-423A-B7D9-C1E5EE5E30E3}">
      <dgm:prSet/>
      <dgm:spPr/>
      <dgm:t>
        <a:bodyPr/>
        <a:lstStyle/>
        <a:p>
          <a:endParaRPr lang="ca-ES"/>
        </a:p>
      </dgm:t>
    </dgm:pt>
    <dgm:pt modelId="{DEE2D11E-32F5-4C0A-8FFE-B0BDB46F6FB8}" type="sibTrans" cxnId="{AA5FD6DC-614C-423A-B7D9-C1E5EE5E30E3}">
      <dgm:prSet/>
      <dgm:spPr/>
      <dgm:t>
        <a:bodyPr/>
        <a:lstStyle/>
        <a:p>
          <a:endParaRPr lang="ca-ES"/>
        </a:p>
      </dgm:t>
    </dgm:pt>
    <dgm:pt modelId="{94BB6B32-AAFF-4067-87AE-FF7E57786366}">
      <dgm:prSet phldrT="[Texto]" custT="1"/>
      <dgm:spPr/>
      <dgm:t>
        <a:bodyPr/>
        <a:lstStyle/>
        <a:p>
          <a:r>
            <a:rPr lang="ca-ES" sz="1100" dirty="0"/>
            <a:t>Certificat ETSEIB a </a:t>
          </a:r>
          <a:r>
            <a:rPr lang="ca-ES" sz="1100" dirty="0" err="1"/>
            <a:t>l’e</a:t>
          </a:r>
          <a:r>
            <a:rPr lang="ca-ES" sz="1100" dirty="0"/>
            <a:t>-Secretaria - Certificats</a:t>
          </a:r>
        </a:p>
      </dgm:t>
    </dgm:pt>
    <dgm:pt modelId="{B9F8D2B6-7994-46DE-AF11-D2A6875F0DC4}" type="parTrans" cxnId="{C1F2F936-D463-4BC2-93C0-6C809AEEFBB2}">
      <dgm:prSet/>
      <dgm:spPr/>
      <dgm:t>
        <a:bodyPr/>
        <a:lstStyle/>
        <a:p>
          <a:endParaRPr lang="ca-ES"/>
        </a:p>
      </dgm:t>
    </dgm:pt>
    <dgm:pt modelId="{7786281D-6120-42FD-AEF5-738C40DB11BE}" type="sibTrans" cxnId="{C1F2F936-D463-4BC2-93C0-6C809AEEFBB2}">
      <dgm:prSet/>
      <dgm:spPr/>
      <dgm:t>
        <a:bodyPr/>
        <a:lstStyle/>
        <a:p>
          <a:endParaRPr lang="ca-ES"/>
        </a:p>
      </dgm:t>
    </dgm:pt>
    <dgm:pt modelId="{1956A878-0050-4445-BAF0-FDE158DD1AF5}">
      <dgm:prSet phldrT="[Texto]" custT="1"/>
      <dgm:spPr/>
      <dgm:t>
        <a:bodyPr/>
        <a:lstStyle/>
        <a:p>
          <a:endParaRPr lang="ca-ES" sz="1100" dirty="0">
            <a:hlinkClick xmlns:r="http://schemas.openxmlformats.org/officeDocument/2006/relationships" r:id="rId1"/>
          </a:endParaRPr>
        </a:p>
        <a:p>
          <a:r>
            <a:rPr lang="es-ES" sz="1100" dirty="0">
              <a:hlinkClick xmlns:r="http://schemas.openxmlformats.org/officeDocument/2006/relationships" r:id="rId2"/>
            </a:rPr>
            <a:t>https://agaur.gencat.cat/ca/beques-i-ajuts/pagines-especials/ajuts-a-la-mobilitat-internacional/</a:t>
          </a:r>
          <a:endParaRPr lang="es-ES" sz="1100" dirty="0"/>
        </a:p>
        <a:p>
          <a:endParaRPr lang="ca-ES" sz="1100" dirty="0"/>
        </a:p>
      </dgm:t>
    </dgm:pt>
    <dgm:pt modelId="{A9B438CE-AF04-4E7A-B87C-6CBD19F1FF3A}" type="parTrans" cxnId="{0417DEB5-E0AC-4B21-B3D9-F5150848269C}">
      <dgm:prSet/>
      <dgm:spPr/>
      <dgm:t>
        <a:bodyPr/>
        <a:lstStyle/>
        <a:p>
          <a:endParaRPr lang="ca-ES"/>
        </a:p>
      </dgm:t>
    </dgm:pt>
    <dgm:pt modelId="{B05B6EE0-17FC-455C-812E-4D12E37DCBC9}" type="sibTrans" cxnId="{0417DEB5-E0AC-4B21-B3D9-F5150848269C}">
      <dgm:prSet/>
      <dgm:spPr/>
      <dgm:t>
        <a:bodyPr/>
        <a:lstStyle/>
        <a:p>
          <a:endParaRPr lang="ca-ES"/>
        </a:p>
      </dgm:t>
    </dgm:pt>
    <dgm:pt modelId="{7FAED581-A1BF-448F-B2B4-595223BB061A}">
      <dgm:prSet phldrT="[Texto]" custT="1"/>
      <dgm:spPr/>
      <dgm:t>
        <a:bodyPr/>
        <a:lstStyle/>
        <a:p>
          <a:r>
            <a:rPr lang="es-ES" sz="1100" b="1" i="1" dirty="0">
              <a:solidFill>
                <a:srgbClr val="FF0000"/>
              </a:solidFill>
              <a:latin typeface="Verdana" pitchFamily="34" charset="0"/>
            </a:rPr>
            <a:t>C</a:t>
          </a:r>
          <a:r>
            <a:rPr lang="ca-ES" sz="1100" b="1" i="1" dirty="0" err="1">
              <a:solidFill>
                <a:srgbClr val="FF0000"/>
              </a:solidFill>
              <a:latin typeface="Verdana" pitchFamily="34" charset="0"/>
            </a:rPr>
            <a:t>onvocatòria</a:t>
          </a:r>
          <a:r>
            <a:rPr lang="ca-ES" sz="1100" b="1" i="1" dirty="0">
              <a:solidFill>
                <a:srgbClr val="FF0000"/>
              </a:solidFill>
              <a:latin typeface="Verdana" pitchFamily="34" charset="0"/>
            </a:rPr>
            <a:t> 2024-2025 pendent</a:t>
          </a:r>
          <a:endParaRPr lang="ca-ES" sz="1100" dirty="0"/>
        </a:p>
      </dgm:t>
    </dgm:pt>
    <dgm:pt modelId="{387A6CF3-160B-4A67-BBC4-ECFF78B0EB56}" type="parTrans" cxnId="{E2791F8F-5B0A-43C0-970B-2A889D65F214}">
      <dgm:prSet/>
      <dgm:spPr/>
      <dgm:t>
        <a:bodyPr/>
        <a:lstStyle/>
        <a:p>
          <a:endParaRPr lang="ca-ES"/>
        </a:p>
      </dgm:t>
    </dgm:pt>
    <dgm:pt modelId="{CCECC61A-C88C-4FA0-9C1C-3CC163EC6D5D}" type="sibTrans" cxnId="{E2791F8F-5B0A-43C0-970B-2A889D65F214}">
      <dgm:prSet/>
      <dgm:spPr/>
      <dgm:t>
        <a:bodyPr/>
        <a:lstStyle/>
        <a:p>
          <a:endParaRPr lang="ca-ES"/>
        </a:p>
      </dgm:t>
    </dgm:pt>
    <dgm:pt modelId="{B8452C52-37B8-4853-AC27-8FEB956D99CF}">
      <dgm:prSet phldrT="[Texto]" custT="1"/>
      <dgm:spPr/>
      <dgm:t>
        <a:bodyPr/>
        <a:lstStyle/>
        <a:p>
          <a:r>
            <a:rPr lang="ca-ES" sz="1100" dirty="0"/>
            <a:t>Estudiants sense beca</a:t>
          </a:r>
        </a:p>
      </dgm:t>
    </dgm:pt>
    <dgm:pt modelId="{F230F814-5DEB-4997-931A-F85B995D0D9D}" type="parTrans" cxnId="{EE62D48B-6B9B-412F-9BF2-CAC074203B21}">
      <dgm:prSet/>
      <dgm:spPr/>
      <dgm:t>
        <a:bodyPr/>
        <a:lstStyle/>
        <a:p>
          <a:endParaRPr lang="ca-ES"/>
        </a:p>
      </dgm:t>
    </dgm:pt>
    <dgm:pt modelId="{D87F58D6-8B92-464F-AEB9-177693D6C3E8}" type="sibTrans" cxnId="{EE62D48B-6B9B-412F-9BF2-CAC074203B21}">
      <dgm:prSet/>
      <dgm:spPr/>
      <dgm:t>
        <a:bodyPr/>
        <a:lstStyle/>
        <a:p>
          <a:endParaRPr lang="ca-ES"/>
        </a:p>
      </dgm:t>
    </dgm:pt>
    <dgm:pt modelId="{4010E2BF-44BB-4A20-83FA-D98984DBF843}">
      <dgm:prSet phldrT="[Texto]" custT="1"/>
      <dgm:spPr/>
      <dgm:t>
        <a:bodyPr/>
        <a:lstStyle/>
        <a:p>
          <a:endParaRPr lang="ca-ES" sz="1100" dirty="0"/>
        </a:p>
      </dgm:t>
    </dgm:pt>
    <dgm:pt modelId="{1F3E9D59-A89D-4C8E-96C8-98A700E9CE0C}" type="parTrans" cxnId="{59EDEA23-491E-4D15-835D-BCBD42575408}">
      <dgm:prSet/>
      <dgm:spPr/>
      <dgm:t>
        <a:bodyPr/>
        <a:lstStyle/>
        <a:p>
          <a:endParaRPr lang="ca-ES"/>
        </a:p>
      </dgm:t>
    </dgm:pt>
    <dgm:pt modelId="{506B8CC2-1C33-42FB-8B71-2B45E23C6B32}" type="sibTrans" cxnId="{59EDEA23-491E-4D15-835D-BCBD42575408}">
      <dgm:prSet/>
      <dgm:spPr/>
      <dgm:t>
        <a:bodyPr/>
        <a:lstStyle/>
        <a:p>
          <a:endParaRPr lang="ca-ES"/>
        </a:p>
      </dgm:t>
    </dgm:pt>
    <dgm:pt modelId="{CA834BB4-F824-42B4-900C-A88C0CE3BE0D}">
      <dgm:prSet phldrT="[Texto]" custT="1"/>
      <dgm:spPr/>
      <dgm:t>
        <a:bodyPr/>
        <a:lstStyle/>
        <a:p>
          <a:r>
            <a:rPr lang="ca-ES" sz="1100" dirty="0"/>
            <a:t>Estudiants de doble titulació de més d’un any de durada</a:t>
          </a:r>
        </a:p>
      </dgm:t>
    </dgm:pt>
    <dgm:pt modelId="{E64D13FC-FAFE-4CEA-9A86-7D16B667B475}" type="parTrans" cxnId="{BDF218C1-5830-4B91-A397-115E8239AD3C}">
      <dgm:prSet/>
      <dgm:spPr/>
      <dgm:t>
        <a:bodyPr/>
        <a:lstStyle/>
        <a:p>
          <a:endParaRPr lang="ca-ES"/>
        </a:p>
      </dgm:t>
    </dgm:pt>
    <dgm:pt modelId="{F8E50815-847A-4317-A907-A1F8D5F45D65}" type="sibTrans" cxnId="{BDF218C1-5830-4B91-A397-115E8239AD3C}">
      <dgm:prSet/>
      <dgm:spPr/>
      <dgm:t>
        <a:bodyPr/>
        <a:lstStyle/>
        <a:p>
          <a:endParaRPr lang="ca-ES"/>
        </a:p>
      </dgm:t>
    </dgm:pt>
    <dgm:pt modelId="{A8AA180A-5D69-4330-B9DF-3E1F9BA151A9}" type="pres">
      <dgm:prSet presAssocID="{14916C9D-1BE4-42D4-B013-6AE212873256}" presName="layout" presStyleCnt="0">
        <dgm:presLayoutVars>
          <dgm:chMax/>
          <dgm:chPref/>
          <dgm:dir/>
          <dgm:resizeHandles/>
        </dgm:presLayoutVars>
      </dgm:prSet>
      <dgm:spPr/>
    </dgm:pt>
    <dgm:pt modelId="{E9B806F3-93B3-4EC6-B2B5-DC82B6ACC499}" type="pres">
      <dgm:prSet presAssocID="{4A6B7878-7064-4A49-A244-DD8C8B2ED5E8}" presName="root" presStyleCnt="0">
        <dgm:presLayoutVars>
          <dgm:chMax/>
          <dgm:chPref/>
        </dgm:presLayoutVars>
      </dgm:prSet>
      <dgm:spPr/>
    </dgm:pt>
    <dgm:pt modelId="{5E1DE7AE-176B-49B7-8885-D19E3660F76B}" type="pres">
      <dgm:prSet presAssocID="{4A6B7878-7064-4A49-A244-DD8C8B2ED5E8}" presName="rootComposite" presStyleCnt="0">
        <dgm:presLayoutVars/>
      </dgm:prSet>
      <dgm:spPr/>
    </dgm:pt>
    <dgm:pt modelId="{6F49E7A2-3D03-47E9-8009-687B85111ADC}" type="pres">
      <dgm:prSet presAssocID="{4A6B7878-7064-4A49-A244-DD8C8B2ED5E8}" presName="ParentAccent" presStyleLbl="alignNode1" presStyleIdx="0" presStyleCnt="2"/>
      <dgm:spPr/>
    </dgm:pt>
    <dgm:pt modelId="{EE625CE8-97A4-4DF0-87A1-90F0857560C8}" type="pres">
      <dgm:prSet presAssocID="{4A6B7878-7064-4A49-A244-DD8C8B2ED5E8}" presName="ParentSmallAccent" presStyleLbl="fgAcc1" presStyleIdx="0" presStyleCnt="2"/>
      <dgm:spPr/>
    </dgm:pt>
    <dgm:pt modelId="{AC24B9E7-8299-492A-9E34-F2140319659A}" type="pres">
      <dgm:prSet presAssocID="{4A6B7878-7064-4A49-A244-DD8C8B2ED5E8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9B0D8698-07E6-45F1-87BC-517924C36A04}" type="pres">
      <dgm:prSet presAssocID="{4A6B7878-7064-4A49-A244-DD8C8B2ED5E8}" presName="childShape" presStyleCnt="0">
        <dgm:presLayoutVars>
          <dgm:chMax val="0"/>
          <dgm:chPref val="0"/>
        </dgm:presLayoutVars>
      </dgm:prSet>
      <dgm:spPr/>
    </dgm:pt>
    <dgm:pt modelId="{37E4757F-920C-4DA6-983E-D2AD769AD2F8}" type="pres">
      <dgm:prSet presAssocID="{9B8F11AF-A217-4A86-A5DB-167C4545AE73}" presName="childComposite" presStyleCnt="0">
        <dgm:presLayoutVars>
          <dgm:chMax val="0"/>
          <dgm:chPref val="0"/>
        </dgm:presLayoutVars>
      </dgm:prSet>
      <dgm:spPr/>
    </dgm:pt>
    <dgm:pt modelId="{8E3C1B82-3A23-41F7-A06F-ED20E936BA33}" type="pres">
      <dgm:prSet presAssocID="{9B8F11AF-A217-4A86-A5DB-167C4545AE73}" presName="ChildAccent" presStyleLbl="solidFgAcc1" presStyleIdx="0" presStyleCnt="9"/>
      <dgm:spPr/>
    </dgm:pt>
    <dgm:pt modelId="{C99C8B39-60C1-4985-83AB-F03D987226A2}" type="pres">
      <dgm:prSet presAssocID="{9B8F11AF-A217-4A86-A5DB-167C4545AE73}" presName="Child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ED55D9CB-5CB7-4857-B0E4-BE13CEC01971}" type="pres">
      <dgm:prSet presAssocID="{8AE98C38-FDA1-45D5-8252-B1DAD1CA9EF3}" presName="childComposite" presStyleCnt="0">
        <dgm:presLayoutVars>
          <dgm:chMax val="0"/>
          <dgm:chPref val="0"/>
        </dgm:presLayoutVars>
      </dgm:prSet>
      <dgm:spPr/>
    </dgm:pt>
    <dgm:pt modelId="{2C681FC1-295E-4DAB-A563-2F5B3FD05062}" type="pres">
      <dgm:prSet presAssocID="{8AE98C38-FDA1-45D5-8252-B1DAD1CA9EF3}" presName="ChildAccent" presStyleLbl="solidFgAcc1" presStyleIdx="1" presStyleCnt="9"/>
      <dgm:spPr/>
    </dgm:pt>
    <dgm:pt modelId="{EF1F5162-FBB1-4CBB-86D7-42F5B98CD9E2}" type="pres">
      <dgm:prSet presAssocID="{8AE98C38-FDA1-45D5-8252-B1DAD1CA9EF3}" presName="Child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1E74AF59-ED33-4C7D-BB24-7C2AFBE296E5}" type="pres">
      <dgm:prSet presAssocID="{94BB6B32-AAFF-4067-87AE-FF7E57786366}" presName="childComposite" presStyleCnt="0">
        <dgm:presLayoutVars>
          <dgm:chMax val="0"/>
          <dgm:chPref val="0"/>
        </dgm:presLayoutVars>
      </dgm:prSet>
      <dgm:spPr/>
    </dgm:pt>
    <dgm:pt modelId="{E7BEAED4-89C4-4835-8AEB-D8829AB78AE8}" type="pres">
      <dgm:prSet presAssocID="{94BB6B32-AAFF-4067-87AE-FF7E57786366}" presName="ChildAccent" presStyleLbl="solidFgAcc1" presStyleIdx="2" presStyleCnt="9"/>
      <dgm:spPr/>
    </dgm:pt>
    <dgm:pt modelId="{E55FD224-50E1-425F-8230-673999E14BCB}" type="pres">
      <dgm:prSet presAssocID="{94BB6B32-AAFF-4067-87AE-FF7E57786366}" presName="Child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4BAB6EB1-04C9-4C32-929B-1780C2914B5B}" type="pres">
      <dgm:prSet presAssocID="{1956A878-0050-4445-BAF0-FDE158DD1AF5}" presName="childComposite" presStyleCnt="0">
        <dgm:presLayoutVars>
          <dgm:chMax val="0"/>
          <dgm:chPref val="0"/>
        </dgm:presLayoutVars>
      </dgm:prSet>
      <dgm:spPr/>
    </dgm:pt>
    <dgm:pt modelId="{56A00C96-2BC8-439A-9E70-F06B0E434EEA}" type="pres">
      <dgm:prSet presAssocID="{1956A878-0050-4445-BAF0-FDE158DD1AF5}" presName="ChildAccent" presStyleLbl="solidFgAcc1" presStyleIdx="3" presStyleCnt="9"/>
      <dgm:spPr/>
    </dgm:pt>
    <dgm:pt modelId="{1C9C1E51-60D8-4945-A4DD-43F8F2060881}" type="pres">
      <dgm:prSet presAssocID="{1956A878-0050-4445-BAF0-FDE158DD1AF5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B1B0A78F-035E-474C-B0EC-1BB77C76814D}" type="pres">
      <dgm:prSet presAssocID="{76C3A91A-8F9B-4478-9DD2-8B2FFB5C65A5}" presName="root" presStyleCnt="0">
        <dgm:presLayoutVars>
          <dgm:chMax/>
          <dgm:chPref/>
        </dgm:presLayoutVars>
      </dgm:prSet>
      <dgm:spPr/>
    </dgm:pt>
    <dgm:pt modelId="{BB85102D-A3BE-4944-80FA-AF51E4302456}" type="pres">
      <dgm:prSet presAssocID="{76C3A91A-8F9B-4478-9DD2-8B2FFB5C65A5}" presName="rootComposite" presStyleCnt="0">
        <dgm:presLayoutVars/>
      </dgm:prSet>
      <dgm:spPr/>
    </dgm:pt>
    <dgm:pt modelId="{88E2ED9B-6620-4EBA-A106-04E8F751B1B0}" type="pres">
      <dgm:prSet presAssocID="{76C3A91A-8F9B-4478-9DD2-8B2FFB5C65A5}" presName="ParentAccent" presStyleLbl="alignNode1" presStyleIdx="1" presStyleCnt="2"/>
      <dgm:spPr/>
    </dgm:pt>
    <dgm:pt modelId="{62DF594F-1C16-4DCF-964A-B77A4BCF2F9D}" type="pres">
      <dgm:prSet presAssocID="{76C3A91A-8F9B-4478-9DD2-8B2FFB5C65A5}" presName="ParentSmallAccent" presStyleLbl="fgAcc1" presStyleIdx="1" presStyleCnt="2"/>
      <dgm:spPr/>
    </dgm:pt>
    <dgm:pt modelId="{1ED8C64C-AF43-4BDB-A3C6-9499C82D10D1}" type="pres">
      <dgm:prSet presAssocID="{76C3A91A-8F9B-4478-9DD2-8B2FFB5C65A5}" presName="Parent" presStyleLbl="revTx" presStyleIdx="5" presStyleCnt="11">
        <dgm:presLayoutVars>
          <dgm:chMax/>
          <dgm:chPref val="4"/>
          <dgm:bulletEnabled val="1"/>
        </dgm:presLayoutVars>
      </dgm:prSet>
      <dgm:spPr/>
    </dgm:pt>
    <dgm:pt modelId="{19E3DBD9-AB6E-4AD7-B6CD-F0BE57780B5A}" type="pres">
      <dgm:prSet presAssocID="{76C3A91A-8F9B-4478-9DD2-8B2FFB5C65A5}" presName="childShape" presStyleCnt="0">
        <dgm:presLayoutVars>
          <dgm:chMax val="0"/>
          <dgm:chPref val="0"/>
        </dgm:presLayoutVars>
      </dgm:prSet>
      <dgm:spPr/>
    </dgm:pt>
    <dgm:pt modelId="{A5BCA175-E477-4E89-B43B-7869D6F8CC87}" type="pres">
      <dgm:prSet presAssocID="{957837B4-6923-43B1-9BB6-262EA66C14ED}" presName="childComposite" presStyleCnt="0">
        <dgm:presLayoutVars>
          <dgm:chMax val="0"/>
          <dgm:chPref val="0"/>
        </dgm:presLayoutVars>
      </dgm:prSet>
      <dgm:spPr/>
    </dgm:pt>
    <dgm:pt modelId="{576915E7-5DFA-439F-BB49-A976BC339A46}" type="pres">
      <dgm:prSet presAssocID="{957837B4-6923-43B1-9BB6-262EA66C14ED}" presName="ChildAccent" presStyleLbl="solidFgAcc1" presStyleIdx="4" presStyleCnt="9"/>
      <dgm:spPr/>
    </dgm:pt>
    <dgm:pt modelId="{B7E48B2C-FBE0-450E-8733-7DB83C3B68C6}" type="pres">
      <dgm:prSet presAssocID="{957837B4-6923-43B1-9BB6-262EA66C14ED}" presName="Child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FC39A846-ED7B-4769-B19B-B7AD94609A8F}" type="pres">
      <dgm:prSet presAssocID="{B8452C52-37B8-4853-AC27-8FEB956D99CF}" presName="childComposite" presStyleCnt="0">
        <dgm:presLayoutVars>
          <dgm:chMax val="0"/>
          <dgm:chPref val="0"/>
        </dgm:presLayoutVars>
      </dgm:prSet>
      <dgm:spPr/>
    </dgm:pt>
    <dgm:pt modelId="{08C17ECD-AF5D-48A5-8EEA-4C7BDEA828A0}" type="pres">
      <dgm:prSet presAssocID="{B8452C52-37B8-4853-AC27-8FEB956D99CF}" presName="ChildAccent" presStyleLbl="solidFgAcc1" presStyleIdx="5" presStyleCnt="9"/>
      <dgm:spPr/>
    </dgm:pt>
    <dgm:pt modelId="{4C5788FC-88F6-406E-8C73-B19D9799CF5E}" type="pres">
      <dgm:prSet presAssocID="{B8452C52-37B8-4853-AC27-8FEB956D99CF}" presName="Child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DE4440B3-3088-4EFA-9C48-75D7F278899B}" type="pres">
      <dgm:prSet presAssocID="{4010E2BF-44BB-4A20-83FA-D98984DBF843}" presName="childComposite" presStyleCnt="0">
        <dgm:presLayoutVars>
          <dgm:chMax val="0"/>
          <dgm:chPref val="0"/>
        </dgm:presLayoutVars>
      </dgm:prSet>
      <dgm:spPr/>
    </dgm:pt>
    <dgm:pt modelId="{83F88B89-7A67-4D96-92B4-49A30B6AA6B2}" type="pres">
      <dgm:prSet presAssocID="{4010E2BF-44BB-4A20-83FA-D98984DBF843}" presName="ChildAccent" presStyleLbl="solidFgAcc1" presStyleIdx="6" presStyleCnt="9"/>
      <dgm:spPr/>
    </dgm:pt>
    <dgm:pt modelId="{805C4DFE-80F6-4C2C-A583-41A54CFF6BA2}" type="pres">
      <dgm:prSet presAssocID="{4010E2BF-44BB-4A20-83FA-D98984DBF843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D696D0E0-A386-4132-9BCD-01C3357E86EA}" type="pres">
      <dgm:prSet presAssocID="{7FAED581-A1BF-448F-B2B4-595223BB061A}" presName="childComposite" presStyleCnt="0">
        <dgm:presLayoutVars>
          <dgm:chMax val="0"/>
          <dgm:chPref val="0"/>
        </dgm:presLayoutVars>
      </dgm:prSet>
      <dgm:spPr/>
    </dgm:pt>
    <dgm:pt modelId="{CF8D9B42-5D39-4CDD-BB85-C67FE635D6CE}" type="pres">
      <dgm:prSet presAssocID="{7FAED581-A1BF-448F-B2B4-595223BB061A}" presName="ChildAccent" presStyleLbl="solidFgAcc1" presStyleIdx="7" presStyleCnt="9"/>
      <dgm:spPr/>
    </dgm:pt>
    <dgm:pt modelId="{E07EF06C-E7CE-40FE-8A5A-D1051102DB60}" type="pres">
      <dgm:prSet presAssocID="{7FAED581-A1BF-448F-B2B4-595223BB061A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89AF9B50-D6B5-4AA2-95A4-62F215279225}" type="pres">
      <dgm:prSet presAssocID="{CA834BB4-F824-42B4-900C-A88C0CE3BE0D}" presName="childComposite" presStyleCnt="0">
        <dgm:presLayoutVars>
          <dgm:chMax val="0"/>
          <dgm:chPref val="0"/>
        </dgm:presLayoutVars>
      </dgm:prSet>
      <dgm:spPr/>
    </dgm:pt>
    <dgm:pt modelId="{1BFC6967-B407-4035-8A9C-6CD2631068CC}" type="pres">
      <dgm:prSet presAssocID="{CA834BB4-F824-42B4-900C-A88C0CE3BE0D}" presName="ChildAccent" presStyleLbl="solidFgAcc1" presStyleIdx="8" presStyleCnt="9"/>
      <dgm:spPr/>
    </dgm:pt>
    <dgm:pt modelId="{BE7C0287-FAB7-4A00-8657-CBA93B21FF8E}" type="pres">
      <dgm:prSet presAssocID="{CA834BB4-F824-42B4-900C-A88C0CE3BE0D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DD8A0408-7C1D-4389-BB85-5CD5502CD74D}" type="presOf" srcId="{B8452C52-37B8-4853-AC27-8FEB956D99CF}" destId="{4C5788FC-88F6-406E-8C73-B19D9799CF5E}" srcOrd="0" destOrd="0" presId="urn:microsoft.com/office/officeart/2008/layout/SquareAccentList"/>
    <dgm:cxn modelId="{B4A77012-A4B2-433E-AF39-E42319839734}" type="presOf" srcId="{1956A878-0050-4445-BAF0-FDE158DD1AF5}" destId="{1C9C1E51-60D8-4945-A4DD-43F8F2060881}" srcOrd="0" destOrd="0" presId="urn:microsoft.com/office/officeart/2008/layout/SquareAccentList"/>
    <dgm:cxn modelId="{59EDEA23-491E-4D15-835D-BCBD42575408}" srcId="{76C3A91A-8F9B-4478-9DD2-8B2FFB5C65A5}" destId="{4010E2BF-44BB-4A20-83FA-D98984DBF843}" srcOrd="2" destOrd="0" parTransId="{1F3E9D59-A89D-4C8E-96C8-98A700E9CE0C}" sibTransId="{506B8CC2-1C33-42FB-8B71-2B45E23C6B32}"/>
    <dgm:cxn modelId="{F2DEC22B-2BDB-4678-853F-D12BC93BF7E6}" type="presOf" srcId="{4A6B7878-7064-4A49-A244-DD8C8B2ED5E8}" destId="{AC24B9E7-8299-492A-9E34-F2140319659A}" srcOrd="0" destOrd="0" presId="urn:microsoft.com/office/officeart/2008/layout/SquareAccentList"/>
    <dgm:cxn modelId="{4711DC2E-BC98-411C-9C28-797B3687690B}" type="presOf" srcId="{94BB6B32-AAFF-4067-87AE-FF7E57786366}" destId="{E55FD224-50E1-425F-8230-673999E14BCB}" srcOrd="0" destOrd="0" presId="urn:microsoft.com/office/officeart/2008/layout/SquareAccentList"/>
    <dgm:cxn modelId="{C1F2F936-D463-4BC2-93C0-6C809AEEFBB2}" srcId="{4A6B7878-7064-4A49-A244-DD8C8B2ED5E8}" destId="{94BB6B32-AAFF-4067-87AE-FF7E57786366}" srcOrd="2" destOrd="0" parTransId="{B9F8D2B6-7994-46DE-AF11-D2A6875F0DC4}" sibTransId="{7786281D-6120-42FD-AEF5-738C40DB11BE}"/>
    <dgm:cxn modelId="{91F0DB63-D58E-44C3-82E6-4B208ADC845F}" type="presOf" srcId="{9B8F11AF-A217-4A86-A5DB-167C4545AE73}" destId="{C99C8B39-60C1-4985-83AB-F03D987226A2}" srcOrd="0" destOrd="0" presId="urn:microsoft.com/office/officeart/2008/layout/SquareAccentList"/>
    <dgm:cxn modelId="{5CA17C44-E838-447C-85E0-C9E5DB083297}" srcId="{14916C9D-1BE4-42D4-B013-6AE212873256}" destId="{4A6B7878-7064-4A49-A244-DD8C8B2ED5E8}" srcOrd="0" destOrd="0" parTransId="{C091C608-1911-49E2-A1A8-B95E6DB9C228}" sibTransId="{E7FE28B3-3DD1-41B5-B9F3-ED95FD0F8268}"/>
    <dgm:cxn modelId="{90BBC169-C135-4E00-8F8D-9F71C58E7D44}" type="presOf" srcId="{8AE98C38-FDA1-45D5-8252-B1DAD1CA9EF3}" destId="{EF1F5162-FBB1-4CBB-86D7-42F5B98CD9E2}" srcOrd="0" destOrd="0" presId="urn:microsoft.com/office/officeart/2008/layout/SquareAccentList"/>
    <dgm:cxn modelId="{6887C86B-373B-4C8D-B9CE-CF5C83FE393D}" type="presOf" srcId="{76C3A91A-8F9B-4478-9DD2-8B2FFB5C65A5}" destId="{1ED8C64C-AF43-4BDB-A3C6-9499C82D10D1}" srcOrd="0" destOrd="0" presId="urn:microsoft.com/office/officeart/2008/layout/SquareAccentList"/>
    <dgm:cxn modelId="{BBA40C7D-DC3C-4C84-8931-CEB056FD43AF}" srcId="{4A6B7878-7064-4A49-A244-DD8C8B2ED5E8}" destId="{9B8F11AF-A217-4A86-A5DB-167C4545AE73}" srcOrd="0" destOrd="0" parTransId="{CC322F0A-875D-410E-9ADD-5127C8BCE879}" sibTransId="{CE99E255-AB8C-417A-9BD5-BBF36AB83436}"/>
    <dgm:cxn modelId="{97AAA27F-F9DD-4B72-865B-5C0ECADF996E}" type="presOf" srcId="{14916C9D-1BE4-42D4-B013-6AE212873256}" destId="{A8AA180A-5D69-4330-B9DF-3E1F9BA151A9}" srcOrd="0" destOrd="0" presId="urn:microsoft.com/office/officeart/2008/layout/SquareAccentList"/>
    <dgm:cxn modelId="{EE62D48B-6B9B-412F-9BF2-CAC074203B21}" srcId="{76C3A91A-8F9B-4478-9DD2-8B2FFB5C65A5}" destId="{B8452C52-37B8-4853-AC27-8FEB956D99CF}" srcOrd="1" destOrd="0" parTransId="{F230F814-5DEB-4997-931A-F85B995D0D9D}" sibTransId="{D87F58D6-8B92-464F-AEB9-177693D6C3E8}"/>
    <dgm:cxn modelId="{E2791F8F-5B0A-43C0-970B-2A889D65F214}" srcId="{76C3A91A-8F9B-4478-9DD2-8B2FFB5C65A5}" destId="{7FAED581-A1BF-448F-B2B4-595223BB061A}" srcOrd="3" destOrd="0" parTransId="{387A6CF3-160B-4A67-BBC4-ECFF78B0EB56}" sibTransId="{CCECC61A-C88C-4FA0-9C1C-3CC163EC6D5D}"/>
    <dgm:cxn modelId="{2C67B8B0-1AFC-4FE8-A255-E3C57B183103}" type="presOf" srcId="{7FAED581-A1BF-448F-B2B4-595223BB061A}" destId="{E07EF06C-E7CE-40FE-8A5A-D1051102DB60}" srcOrd="0" destOrd="0" presId="urn:microsoft.com/office/officeart/2008/layout/SquareAccentList"/>
    <dgm:cxn modelId="{0417DEB5-E0AC-4B21-B3D9-F5150848269C}" srcId="{4A6B7878-7064-4A49-A244-DD8C8B2ED5E8}" destId="{1956A878-0050-4445-BAF0-FDE158DD1AF5}" srcOrd="3" destOrd="0" parTransId="{A9B438CE-AF04-4E7A-B87C-6CBD19F1FF3A}" sibTransId="{B05B6EE0-17FC-455C-812E-4D12E37DCBC9}"/>
    <dgm:cxn modelId="{78D9D8B6-7FF6-4D00-B340-905FDAE2E745}" srcId="{4A6B7878-7064-4A49-A244-DD8C8B2ED5E8}" destId="{8AE98C38-FDA1-45D5-8252-B1DAD1CA9EF3}" srcOrd="1" destOrd="0" parTransId="{FB3A1BB0-C3AB-4B10-AA19-25458A905D3C}" sibTransId="{6E5045E2-9229-4FB1-9908-9F7E8621111C}"/>
    <dgm:cxn modelId="{BDF218C1-5830-4B91-A397-115E8239AD3C}" srcId="{76C3A91A-8F9B-4478-9DD2-8B2FFB5C65A5}" destId="{CA834BB4-F824-42B4-900C-A88C0CE3BE0D}" srcOrd="4" destOrd="0" parTransId="{E64D13FC-FAFE-4CEA-9A86-7D16B667B475}" sibTransId="{F8E50815-847A-4317-A907-A1F8D5F45D65}"/>
    <dgm:cxn modelId="{3ED15CDA-6933-45F5-8257-DE5AF610B60F}" type="presOf" srcId="{957837B4-6923-43B1-9BB6-262EA66C14ED}" destId="{B7E48B2C-FBE0-450E-8733-7DB83C3B68C6}" srcOrd="0" destOrd="0" presId="urn:microsoft.com/office/officeart/2008/layout/SquareAccentList"/>
    <dgm:cxn modelId="{AA5FD6DC-614C-423A-B7D9-C1E5EE5E30E3}" srcId="{76C3A91A-8F9B-4478-9DD2-8B2FFB5C65A5}" destId="{957837B4-6923-43B1-9BB6-262EA66C14ED}" srcOrd="0" destOrd="0" parTransId="{CB2D57E9-98FB-4FA8-B52C-3142EBEA8052}" sibTransId="{DEE2D11E-32F5-4C0A-8FFE-B0BDB46F6FB8}"/>
    <dgm:cxn modelId="{07E589DF-B1BC-48A4-B22B-72F9376E95D9}" type="presOf" srcId="{CA834BB4-F824-42B4-900C-A88C0CE3BE0D}" destId="{BE7C0287-FAB7-4A00-8657-CBA93B21FF8E}" srcOrd="0" destOrd="0" presId="urn:microsoft.com/office/officeart/2008/layout/SquareAccentList"/>
    <dgm:cxn modelId="{1C28C5E9-9428-479C-9BE8-22F72BB93EAE}" srcId="{14916C9D-1BE4-42D4-B013-6AE212873256}" destId="{76C3A91A-8F9B-4478-9DD2-8B2FFB5C65A5}" srcOrd="1" destOrd="0" parTransId="{AF0BA332-44F9-4A4D-BE6E-57050B25BE2A}" sibTransId="{4F2854E6-0AB8-49AA-A39E-411BCDA40C13}"/>
    <dgm:cxn modelId="{BB4181F6-D361-4A20-AE70-D72058A72987}" type="presOf" srcId="{4010E2BF-44BB-4A20-83FA-D98984DBF843}" destId="{805C4DFE-80F6-4C2C-A583-41A54CFF6BA2}" srcOrd="0" destOrd="0" presId="urn:microsoft.com/office/officeart/2008/layout/SquareAccentList"/>
    <dgm:cxn modelId="{BAFB02B2-9270-4E4F-A5A3-F9CEAB61CBE6}" type="presParOf" srcId="{A8AA180A-5D69-4330-B9DF-3E1F9BA151A9}" destId="{E9B806F3-93B3-4EC6-B2B5-DC82B6ACC499}" srcOrd="0" destOrd="0" presId="urn:microsoft.com/office/officeart/2008/layout/SquareAccentList"/>
    <dgm:cxn modelId="{9FF5AF57-2E96-4454-A496-E9F1AE26184C}" type="presParOf" srcId="{E9B806F3-93B3-4EC6-B2B5-DC82B6ACC499}" destId="{5E1DE7AE-176B-49B7-8885-D19E3660F76B}" srcOrd="0" destOrd="0" presId="urn:microsoft.com/office/officeart/2008/layout/SquareAccentList"/>
    <dgm:cxn modelId="{3A4E62AF-F116-42D4-A51A-85D8719EC4EB}" type="presParOf" srcId="{5E1DE7AE-176B-49B7-8885-D19E3660F76B}" destId="{6F49E7A2-3D03-47E9-8009-687B85111ADC}" srcOrd="0" destOrd="0" presId="urn:microsoft.com/office/officeart/2008/layout/SquareAccentList"/>
    <dgm:cxn modelId="{D77EEA94-3E5B-4BD7-A1DD-D402B695D0F7}" type="presParOf" srcId="{5E1DE7AE-176B-49B7-8885-D19E3660F76B}" destId="{EE625CE8-97A4-4DF0-87A1-90F0857560C8}" srcOrd="1" destOrd="0" presId="urn:microsoft.com/office/officeart/2008/layout/SquareAccentList"/>
    <dgm:cxn modelId="{DA1800E4-FBD8-4348-B250-0874664B4AF4}" type="presParOf" srcId="{5E1DE7AE-176B-49B7-8885-D19E3660F76B}" destId="{AC24B9E7-8299-492A-9E34-F2140319659A}" srcOrd="2" destOrd="0" presId="urn:microsoft.com/office/officeart/2008/layout/SquareAccentList"/>
    <dgm:cxn modelId="{01B40019-342B-4004-B689-D36EE893F796}" type="presParOf" srcId="{E9B806F3-93B3-4EC6-B2B5-DC82B6ACC499}" destId="{9B0D8698-07E6-45F1-87BC-517924C36A04}" srcOrd="1" destOrd="0" presId="urn:microsoft.com/office/officeart/2008/layout/SquareAccentList"/>
    <dgm:cxn modelId="{6B85A813-C148-4792-9126-EA6C1A203E21}" type="presParOf" srcId="{9B0D8698-07E6-45F1-87BC-517924C36A04}" destId="{37E4757F-920C-4DA6-983E-D2AD769AD2F8}" srcOrd="0" destOrd="0" presId="urn:microsoft.com/office/officeart/2008/layout/SquareAccentList"/>
    <dgm:cxn modelId="{16311B61-2D7D-40A6-9890-63738D1D4D91}" type="presParOf" srcId="{37E4757F-920C-4DA6-983E-D2AD769AD2F8}" destId="{8E3C1B82-3A23-41F7-A06F-ED20E936BA33}" srcOrd="0" destOrd="0" presId="urn:microsoft.com/office/officeart/2008/layout/SquareAccentList"/>
    <dgm:cxn modelId="{F94D1DA5-7CFB-4B5B-BE9F-81AEEA8E7023}" type="presParOf" srcId="{37E4757F-920C-4DA6-983E-D2AD769AD2F8}" destId="{C99C8B39-60C1-4985-83AB-F03D987226A2}" srcOrd="1" destOrd="0" presId="urn:microsoft.com/office/officeart/2008/layout/SquareAccentList"/>
    <dgm:cxn modelId="{7E6B8DC1-DA44-43F6-9A3F-D1179E65BF5E}" type="presParOf" srcId="{9B0D8698-07E6-45F1-87BC-517924C36A04}" destId="{ED55D9CB-5CB7-4857-B0E4-BE13CEC01971}" srcOrd="1" destOrd="0" presId="urn:microsoft.com/office/officeart/2008/layout/SquareAccentList"/>
    <dgm:cxn modelId="{9D1CF8AF-32D7-4C59-9E42-98D7CC13A04F}" type="presParOf" srcId="{ED55D9CB-5CB7-4857-B0E4-BE13CEC01971}" destId="{2C681FC1-295E-4DAB-A563-2F5B3FD05062}" srcOrd="0" destOrd="0" presId="urn:microsoft.com/office/officeart/2008/layout/SquareAccentList"/>
    <dgm:cxn modelId="{29DD521B-C94C-4B4C-90B7-3B671E78E64B}" type="presParOf" srcId="{ED55D9CB-5CB7-4857-B0E4-BE13CEC01971}" destId="{EF1F5162-FBB1-4CBB-86D7-42F5B98CD9E2}" srcOrd="1" destOrd="0" presId="urn:microsoft.com/office/officeart/2008/layout/SquareAccentList"/>
    <dgm:cxn modelId="{983263E8-8318-403E-A81E-7A6657EF9622}" type="presParOf" srcId="{9B0D8698-07E6-45F1-87BC-517924C36A04}" destId="{1E74AF59-ED33-4C7D-BB24-7C2AFBE296E5}" srcOrd="2" destOrd="0" presId="urn:microsoft.com/office/officeart/2008/layout/SquareAccentList"/>
    <dgm:cxn modelId="{9FA13E73-8CBC-480B-8CDB-D200E362EF6B}" type="presParOf" srcId="{1E74AF59-ED33-4C7D-BB24-7C2AFBE296E5}" destId="{E7BEAED4-89C4-4835-8AEB-D8829AB78AE8}" srcOrd="0" destOrd="0" presId="urn:microsoft.com/office/officeart/2008/layout/SquareAccentList"/>
    <dgm:cxn modelId="{6C28D737-7C21-48AC-8F84-53A46E4E7C59}" type="presParOf" srcId="{1E74AF59-ED33-4C7D-BB24-7C2AFBE296E5}" destId="{E55FD224-50E1-425F-8230-673999E14BCB}" srcOrd="1" destOrd="0" presId="urn:microsoft.com/office/officeart/2008/layout/SquareAccentList"/>
    <dgm:cxn modelId="{F1534485-9D58-4C79-BBBE-827E522D007D}" type="presParOf" srcId="{9B0D8698-07E6-45F1-87BC-517924C36A04}" destId="{4BAB6EB1-04C9-4C32-929B-1780C2914B5B}" srcOrd="3" destOrd="0" presId="urn:microsoft.com/office/officeart/2008/layout/SquareAccentList"/>
    <dgm:cxn modelId="{900CB521-D3B7-4EDC-84AE-A6FAAE2D33A8}" type="presParOf" srcId="{4BAB6EB1-04C9-4C32-929B-1780C2914B5B}" destId="{56A00C96-2BC8-439A-9E70-F06B0E434EEA}" srcOrd="0" destOrd="0" presId="urn:microsoft.com/office/officeart/2008/layout/SquareAccentList"/>
    <dgm:cxn modelId="{84932CE1-2113-414F-B926-C3F8B516EC45}" type="presParOf" srcId="{4BAB6EB1-04C9-4C32-929B-1780C2914B5B}" destId="{1C9C1E51-60D8-4945-A4DD-43F8F2060881}" srcOrd="1" destOrd="0" presId="urn:microsoft.com/office/officeart/2008/layout/SquareAccentList"/>
    <dgm:cxn modelId="{763F963E-C33F-4913-ABB7-93DBBE110CCB}" type="presParOf" srcId="{A8AA180A-5D69-4330-B9DF-3E1F9BA151A9}" destId="{B1B0A78F-035E-474C-B0EC-1BB77C76814D}" srcOrd="1" destOrd="0" presId="urn:microsoft.com/office/officeart/2008/layout/SquareAccentList"/>
    <dgm:cxn modelId="{C6DF5B8C-9432-495A-9BC4-50FA48722CCF}" type="presParOf" srcId="{B1B0A78F-035E-474C-B0EC-1BB77C76814D}" destId="{BB85102D-A3BE-4944-80FA-AF51E4302456}" srcOrd="0" destOrd="0" presId="urn:microsoft.com/office/officeart/2008/layout/SquareAccentList"/>
    <dgm:cxn modelId="{6F9E3F6A-ECFF-4466-AE90-F3B85BCA7285}" type="presParOf" srcId="{BB85102D-A3BE-4944-80FA-AF51E4302456}" destId="{88E2ED9B-6620-4EBA-A106-04E8F751B1B0}" srcOrd="0" destOrd="0" presId="urn:microsoft.com/office/officeart/2008/layout/SquareAccentList"/>
    <dgm:cxn modelId="{A65B566A-4643-48F2-B644-7384ADD2DE9E}" type="presParOf" srcId="{BB85102D-A3BE-4944-80FA-AF51E4302456}" destId="{62DF594F-1C16-4DCF-964A-B77A4BCF2F9D}" srcOrd="1" destOrd="0" presId="urn:microsoft.com/office/officeart/2008/layout/SquareAccentList"/>
    <dgm:cxn modelId="{8F116FCB-4193-4DC8-8441-191F88AE9A91}" type="presParOf" srcId="{BB85102D-A3BE-4944-80FA-AF51E4302456}" destId="{1ED8C64C-AF43-4BDB-A3C6-9499C82D10D1}" srcOrd="2" destOrd="0" presId="urn:microsoft.com/office/officeart/2008/layout/SquareAccentList"/>
    <dgm:cxn modelId="{B58798A9-B3DA-4563-90EA-99DE2FC6A60F}" type="presParOf" srcId="{B1B0A78F-035E-474C-B0EC-1BB77C76814D}" destId="{19E3DBD9-AB6E-4AD7-B6CD-F0BE57780B5A}" srcOrd="1" destOrd="0" presId="urn:microsoft.com/office/officeart/2008/layout/SquareAccentList"/>
    <dgm:cxn modelId="{5411433C-63B1-4E4C-B94B-B6B64B9B0B8C}" type="presParOf" srcId="{19E3DBD9-AB6E-4AD7-B6CD-F0BE57780B5A}" destId="{A5BCA175-E477-4E89-B43B-7869D6F8CC87}" srcOrd="0" destOrd="0" presId="urn:microsoft.com/office/officeart/2008/layout/SquareAccentList"/>
    <dgm:cxn modelId="{479E240E-3770-43BF-912C-B139EB2395B6}" type="presParOf" srcId="{A5BCA175-E477-4E89-B43B-7869D6F8CC87}" destId="{576915E7-5DFA-439F-BB49-A976BC339A46}" srcOrd="0" destOrd="0" presId="urn:microsoft.com/office/officeart/2008/layout/SquareAccentList"/>
    <dgm:cxn modelId="{4484CB92-7D27-4E74-B88B-B37621183497}" type="presParOf" srcId="{A5BCA175-E477-4E89-B43B-7869D6F8CC87}" destId="{B7E48B2C-FBE0-450E-8733-7DB83C3B68C6}" srcOrd="1" destOrd="0" presId="urn:microsoft.com/office/officeart/2008/layout/SquareAccentList"/>
    <dgm:cxn modelId="{175D3393-881F-4AB5-9685-ACF7981FB1AE}" type="presParOf" srcId="{19E3DBD9-AB6E-4AD7-B6CD-F0BE57780B5A}" destId="{FC39A846-ED7B-4769-B19B-B7AD94609A8F}" srcOrd="1" destOrd="0" presId="urn:microsoft.com/office/officeart/2008/layout/SquareAccentList"/>
    <dgm:cxn modelId="{446F0A91-F1B4-41BC-8852-865941F762A8}" type="presParOf" srcId="{FC39A846-ED7B-4769-B19B-B7AD94609A8F}" destId="{08C17ECD-AF5D-48A5-8EEA-4C7BDEA828A0}" srcOrd="0" destOrd="0" presId="urn:microsoft.com/office/officeart/2008/layout/SquareAccentList"/>
    <dgm:cxn modelId="{67A4B1DE-344D-4601-A58C-7119F05FEDBF}" type="presParOf" srcId="{FC39A846-ED7B-4769-B19B-B7AD94609A8F}" destId="{4C5788FC-88F6-406E-8C73-B19D9799CF5E}" srcOrd="1" destOrd="0" presId="urn:microsoft.com/office/officeart/2008/layout/SquareAccentList"/>
    <dgm:cxn modelId="{6FEA5E0E-B785-4CA7-B567-5E22CB33DD87}" type="presParOf" srcId="{19E3DBD9-AB6E-4AD7-B6CD-F0BE57780B5A}" destId="{DE4440B3-3088-4EFA-9C48-75D7F278899B}" srcOrd="2" destOrd="0" presId="urn:microsoft.com/office/officeart/2008/layout/SquareAccentList"/>
    <dgm:cxn modelId="{18DC257C-2225-4062-ADF4-6BD24B303AA7}" type="presParOf" srcId="{DE4440B3-3088-4EFA-9C48-75D7F278899B}" destId="{83F88B89-7A67-4D96-92B4-49A30B6AA6B2}" srcOrd="0" destOrd="0" presId="urn:microsoft.com/office/officeart/2008/layout/SquareAccentList"/>
    <dgm:cxn modelId="{481A3505-DEC3-417B-B309-BDCB23BF7F01}" type="presParOf" srcId="{DE4440B3-3088-4EFA-9C48-75D7F278899B}" destId="{805C4DFE-80F6-4C2C-A583-41A54CFF6BA2}" srcOrd="1" destOrd="0" presId="urn:microsoft.com/office/officeart/2008/layout/SquareAccentList"/>
    <dgm:cxn modelId="{BCB02991-4946-4A1B-A27E-7BF49B316AE2}" type="presParOf" srcId="{19E3DBD9-AB6E-4AD7-B6CD-F0BE57780B5A}" destId="{D696D0E0-A386-4132-9BCD-01C3357E86EA}" srcOrd="3" destOrd="0" presId="urn:microsoft.com/office/officeart/2008/layout/SquareAccentList"/>
    <dgm:cxn modelId="{D6D98F35-F4B8-42B9-8480-783308B216C3}" type="presParOf" srcId="{D696D0E0-A386-4132-9BCD-01C3357E86EA}" destId="{CF8D9B42-5D39-4CDD-BB85-C67FE635D6CE}" srcOrd="0" destOrd="0" presId="urn:microsoft.com/office/officeart/2008/layout/SquareAccentList"/>
    <dgm:cxn modelId="{A061154C-3020-4DA5-AC1E-195BB86B7D3B}" type="presParOf" srcId="{D696D0E0-A386-4132-9BCD-01C3357E86EA}" destId="{E07EF06C-E7CE-40FE-8A5A-D1051102DB60}" srcOrd="1" destOrd="0" presId="urn:microsoft.com/office/officeart/2008/layout/SquareAccentList"/>
    <dgm:cxn modelId="{B72C1B76-3C6C-44B8-87C1-BA2CE74DDCC3}" type="presParOf" srcId="{19E3DBD9-AB6E-4AD7-B6CD-F0BE57780B5A}" destId="{89AF9B50-D6B5-4AA2-95A4-62F215279225}" srcOrd="4" destOrd="0" presId="urn:microsoft.com/office/officeart/2008/layout/SquareAccentList"/>
    <dgm:cxn modelId="{36BD61BC-8850-4F95-878C-05E4BB834416}" type="presParOf" srcId="{89AF9B50-D6B5-4AA2-95A4-62F215279225}" destId="{1BFC6967-B407-4035-8A9C-6CD2631068CC}" srcOrd="0" destOrd="0" presId="urn:microsoft.com/office/officeart/2008/layout/SquareAccentList"/>
    <dgm:cxn modelId="{28E80F9B-2AA7-4D37-901D-F082773DEEA2}" type="presParOf" srcId="{89AF9B50-D6B5-4AA2-95A4-62F215279225}" destId="{BE7C0287-FAB7-4A00-8657-CBA93B21FF8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1E90-0B6F-4B5B-8BF4-4364E17D7633}">
      <dsp:nvSpPr>
        <dsp:cNvPr id="0" name=""/>
        <dsp:cNvSpPr/>
      </dsp:nvSpPr>
      <dsp:spPr>
        <a:xfrm>
          <a:off x="0" y="928188"/>
          <a:ext cx="8568952" cy="1237585"/>
        </a:xfrm>
        <a:prstGeom prst="notchedRightArrow">
          <a:avLst/>
        </a:prstGeom>
        <a:solidFill>
          <a:srgbClr val="1A46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27742-6ACD-4D23-A7D6-7218986EC442}">
      <dsp:nvSpPr>
        <dsp:cNvPr id="0" name=""/>
        <dsp:cNvSpPr/>
      </dsp:nvSpPr>
      <dsp:spPr>
        <a:xfrm>
          <a:off x="3859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Estudiant</a:t>
          </a:r>
          <a:r>
            <a:rPr lang="ca-ES" sz="1200" kern="1200" noProof="0" dirty="0"/>
            <a:t> puja i envia les propostes (via </a:t>
          </a:r>
          <a:r>
            <a:rPr lang="ca-ES" sz="1200" kern="1200" noProof="0" dirty="0" err="1"/>
            <a:t>aplicatiu</a:t>
          </a:r>
          <a:r>
            <a:rPr lang="ca-ES" sz="1200" kern="1200" noProof="0" dirty="0"/>
            <a:t> de </a:t>
          </a:r>
          <a:r>
            <a:rPr lang="ca-ES" sz="1200" kern="1200" noProof="0" dirty="0" err="1"/>
            <a:t>Precompromisos</a:t>
          </a:r>
          <a:r>
            <a:rPr lang="ca-ES" sz="1200" kern="1200" noProof="0" dirty="0"/>
            <a:t> </a:t>
          </a:r>
          <a:r>
            <a:rPr lang="ca-ES" sz="1200" kern="1200" noProof="0" dirty="0" err="1"/>
            <a:t>Outgoing</a:t>
          </a:r>
          <a:r>
            <a:rPr lang="ca-ES" sz="1200" kern="1200" noProof="0" dirty="0"/>
            <a:t>)</a:t>
          </a:r>
        </a:p>
      </dsp:txBody>
      <dsp:txXfrm>
        <a:off x="3859" y="0"/>
        <a:ext cx="1856466" cy="1237585"/>
      </dsp:txXfrm>
    </dsp:sp>
    <dsp:sp modelId="{42D916EB-C862-4167-A0BC-236894DD6FD5}">
      <dsp:nvSpPr>
        <dsp:cNvPr id="0" name=""/>
        <dsp:cNvSpPr/>
      </dsp:nvSpPr>
      <dsp:spPr>
        <a:xfrm>
          <a:off x="77739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EE28E-7C09-4E98-AC08-5AE95BCB9E80}">
      <dsp:nvSpPr>
        <dsp:cNvPr id="0" name=""/>
        <dsp:cNvSpPr/>
      </dsp:nvSpPr>
      <dsp:spPr>
        <a:xfrm>
          <a:off x="1953149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/>
            <a:t>Sotsdirector</a:t>
          </a:r>
          <a:r>
            <a:rPr lang="ca-ES" sz="1200" kern="1200" noProof="0"/>
            <a:t> valida propostes (aplicatiu de Precompromisos Outgoing)</a:t>
          </a:r>
        </a:p>
      </dsp:txBody>
      <dsp:txXfrm>
        <a:off x="1953149" y="1856377"/>
        <a:ext cx="1856466" cy="1237585"/>
      </dsp:txXfrm>
    </dsp:sp>
    <dsp:sp modelId="{3EC0FF3B-61AF-4D2D-90B5-7953A5297342}">
      <dsp:nvSpPr>
        <dsp:cNvPr id="0" name=""/>
        <dsp:cNvSpPr/>
      </dsp:nvSpPr>
      <dsp:spPr>
        <a:xfrm>
          <a:off x="272668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DF742-2DFA-499F-A3FA-A8C8BB7C401A}">
      <dsp:nvSpPr>
        <dsp:cNvPr id="0" name=""/>
        <dsp:cNvSpPr/>
      </dsp:nvSpPr>
      <dsp:spPr>
        <a:xfrm>
          <a:off x="3902440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Estudiant </a:t>
          </a:r>
          <a:r>
            <a:rPr lang="ca-ES" sz="1200" kern="1200" noProof="0" dirty="0"/>
            <a:t>sol·licita la signatura del seu </a:t>
          </a:r>
          <a:r>
            <a:rPr lang="ca-ES" sz="1200" kern="1200" noProof="0" dirty="0" err="1"/>
            <a:t>learning</a:t>
          </a:r>
          <a:r>
            <a:rPr lang="ca-ES" sz="1200" kern="1200" noProof="0" dirty="0"/>
            <a:t> validat a través de DEMANA</a:t>
          </a:r>
        </a:p>
      </dsp:txBody>
      <dsp:txXfrm>
        <a:off x="3902440" y="0"/>
        <a:ext cx="1856466" cy="1237585"/>
      </dsp:txXfrm>
    </dsp:sp>
    <dsp:sp modelId="{7C00797C-5986-4D46-AE18-4B7CC21E4121}">
      <dsp:nvSpPr>
        <dsp:cNvPr id="0" name=""/>
        <dsp:cNvSpPr/>
      </dsp:nvSpPr>
      <dsp:spPr>
        <a:xfrm>
          <a:off x="467597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A232-8CC5-4367-990D-46267A9F0AFD}">
      <dsp:nvSpPr>
        <dsp:cNvPr id="0" name=""/>
        <dsp:cNvSpPr/>
      </dsp:nvSpPr>
      <dsp:spPr>
        <a:xfrm>
          <a:off x="5851730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L’</a:t>
          </a:r>
          <a:r>
            <a:rPr lang="ca-ES" sz="1200" b="1" kern="1200" noProof="0" dirty="0"/>
            <a:t>Oficina de Relacions Internacionals </a:t>
          </a:r>
          <a:r>
            <a:rPr lang="ca-ES" sz="1200" kern="1200" noProof="0" dirty="0"/>
            <a:t>adjunta els </a:t>
          </a:r>
          <a:r>
            <a:rPr lang="ca-ES" sz="1200" kern="1200" noProof="0" dirty="0" err="1"/>
            <a:t>learnings</a:t>
          </a:r>
          <a:r>
            <a:rPr lang="ca-ES" sz="1200" kern="1200" noProof="0" dirty="0"/>
            <a:t> signats a la sol·licituds fetes via DEMANA</a:t>
          </a:r>
        </a:p>
      </dsp:txBody>
      <dsp:txXfrm>
        <a:off x="5851730" y="1856377"/>
        <a:ext cx="1856466" cy="1237585"/>
      </dsp:txXfrm>
    </dsp:sp>
    <dsp:sp modelId="{8A283439-9706-4459-A244-C5D2660C2D0D}">
      <dsp:nvSpPr>
        <dsp:cNvPr id="0" name=""/>
        <dsp:cNvSpPr/>
      </dsp:nvSpPr>
      <dsp:spPr>
        <a:xfrm>
          <a:off x="662526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F1E90-0B6F-4B5B-8BF4-4364E17D7633}">
      <dsp:nvSpPr>
        <dsp:cNvPr id="0" name=""/>
        <dsp:cNvSpPr/>
      </dsp:nvSpPr>
      <dsp:spPr>
        <a:xfrm>
          <a:off x="0" y="928188"/>
          <a:ext cx="8568952" cy="1237585"/>
        </a:xfrm>
        <a:prstGeom prst="notchedRightArrow">
          <a:avLst/>
        </a:prstGeom>
        <a:solidFill>
          <a:srgbClr val="1A46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27742-6ACD-4D23-A7D6-7218986EC442}">
      <dsp:nvSpPr>
        <dsp:cNvPr id="0" name=""/>
        <dsp:cNvSpPr/>
      </dsp:nvSpPr>
      <dsp:spPr>
        <a:xfrm>
          <a:off x="3859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Estudiant</a:t>
          </a:r>
          <a:r>
            <a:rPr lang="ca-ES" sz="1200" kern="1200" noProof="0" dirty="0"/>
            <a:t> envia les propostes (via e-secretaria)</a:t>
          </a:r>
        </a:p>
      </dsp:txBody>
      <dsp:txXfrm>
        <a:off x="3859" y="0"/>
        <a:ext cx="1856466" cy="1237585"/>
      </dsp:txXfrm>
    </dsp:sp>
    <dsp:sp modelId="{42D916EB-C862-4167-A0BC-236894DD6FD5}">
      <dsp:nvSpPr>
        <dsp:cNvPr id="0" name=""/>
        <dsp:cNvSpPr/>
      </dsp:nvSpPr>
      <dsp:spPr>
        <a:xfrm>
          <a:off x="77739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EE28E-7C09-4E98-AC08-5AE95BCB9E80}">
      <dsp:nvSpPr>
        <dsp:cNvPr id="0" name=""/>
        <dsp:cNvSpPr/>
      </dsp:nvSpPr>
      <dsp:spPr>
        <a:xfrm>
          <a:off x="1953149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Sotsdirector</a:t>
          </a:r>
          <a:r>
            <a:rPr lang="ca-ES" sz="1200" kern="1200" noProof="0" dirty="0"/>
            <a:t> valida la proposta</a:t>
          </a:r>
        </a:p>
      </dsp:txBody>
      <dsp:txXfrm>
        <a:off x="1953149" y="1856377"/>
        <a:ext cx="1856466" cy="1237585"/>
      </dsp:txXfrm>
    </dsp:sp>
    <dsp:sp modelId="{3EC0FF3B-61AF-4D2D-90B5-7953A5297342}">
      <dsp:nvSpPr>
        <dsp:cNvPr id="0" name=""/>
        <dsp:cNvSpPr/>
      </dsp:nvSpPr>
      <dsp:spPr>
        <a:xfrm>
          <a:off x="272668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DF742-2DFA-499F-A3FA-A8C8BB7C401A}">
      <dsp:nvSpPr>
        <dsp:cNvPr id="0" name=""/>
        <dsp:cNvSpPr/>
      </dsp:nvSpPr>
      <dsp:spPr>
        <a:xfrm>
          <a:off x="3902440" y="0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Universitat de destí </a:t>
          </a:r>
          <a:r>
            <a:rPr lang="ca-ES" sz="1200" kern="1200" noProof="0" dirty="0"/>
            <a:t>valida la proposta</a:t>
          </a:r>
        </a:p>
      </dsp:txBody>
      <dsp:txXfrm>
        <a:off x="3902440" y="0"/>
        <a:ext cx="1856466" cy="1237585"/>
      </dsp:txXfrm>
    </dsp:sp>
    <dsp:sp modelId="{7C00797C-5986-4D46-AE18-4B7CC21E4121}">
      <dsp:nvSpPr>
        <dsp:cNvPr id="0" name=""/>
        <dsp:cNvSpPr/>
      </dsp:nvSpPr>
      <dsp:spPr>
        <a:xfrm>
          <a:off x="467597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9A232-8CC5-4367-990D-46267A9F0AFD}">
      <dsp:nvSpPr>
        <dsp:cNvPr id="0" name=""/>
        <dsp:cNvSpPr/>
      </dsp:nvSpPr>
      <dsp:spPr>
        <a:xfrm>
          <a:off x="5851730" y="1856377"/>
          <a:ext cx="1856466" cy="1237585"/>
        </a:xfrm>
        <a:prstGeom prst="rect">
          <a:avLst/>
        </a:prstGeom>
        <a:solidFill>
          <a:srgbClr val="1A4677">
            <a:alpha val="3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b="1" kern="1200" noProof="0" dirty="0"/>
            <a:t>e-secretaria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El document es puja automàticament signat</a:t>
          </a:r>
        </a:p>
      </dsp:txBody>
      <dsp:txXfrm>
        <a:off x="5851730" y="1856377"/>
        <a:ext cx="1856466" cy="1237585"/>
      </dsp:txXfrm>
    </dsp:sp>
    <dsp:sp modelId="{8A283439-9706-4459-A244-C5D2660C2D0D}">
      <dsp:nvSpPr>
        <dsp:cNvPr id="0" name=""/>
        <dsp:cNvSpPr/>
      </dsp:nvSpPr>
      <dsp:spPr>
        <a:xfrm>
          <a:off x="6625265" y="1392283"/>
          <a:ext cx="309396" cy="309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E7A2-3D03-47E9-8009-687B85111ADC}">
      <dsp:nvSpPr>
        <dsp:cNvPr id="0" name=""/>
        <dsp:cNvSpPr/>
      </dsp:nvSpPr>
      <dsp:spPr>
        <a:xfrm>
          <a:off x="362324" y="773718"/>
          <a:ext cx="3660951" cy="43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25CE8-97A4-4DF0-87A1-90F0857560C8}">
      <dsp:nvSpPr>
        <dsp:cNvPr id="0" name=""/>
        <dsp:cNvSpPr/>
      </dsp:nvSpPr>
      <dsp:spPr>
        <a:xfrm>
          <a:off x="362324" y="935472"/>
          <a:ext cx="268946" cy="26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4B9E7-8299-492A-9E34-F2140319659A}">
      <dsp:nvSpPr>
        <dsp:cNvPr id="0" name=""/>
        <dsp:cNvSpPr/>
      </dsp:nvSpPr>
      <dsp:spPr>
        <a:xfrm>
          <a:off x="362324" y="0"/>
          <a:ext cx="3660951" cy="77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dirty="0"/>
            <a:t>Programa Erasmus</a:t>
          </a:r>
        </a:p>
      </dsp:txBody>
      <dsp:txXfrm>
        <a:off x="362324" y="0"/>
        <a:ext cx="3660951" cy="773718"/>
      </dsp:txXfrm>
    </dsp:sp>
    <dsp:sp modelId="{8E3C1B82-3A23-41F7-A06F-ED20E936BA33}">
      <dsp:nvSpPr>
        <dsp:cNvPr id="0" name=""/>
        <dsp:cNvSpPr/>
      </dsp:nvSpPr>
      <dsp:spPr>
        <a:xfrm>
          <a:off x="362324" y="15623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C8B39-60C1-4985-83AB-F03D987226A2}">
      <dsp:nvSpPr>
        <dsp:cNvPr id="0" name=""/>
        <dsp:cNvSpPr/>
      </dsp:nvSpPr>
      <dsp:spPr>
        <a:xfrm>
          <a:off x="618591" y="13833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Oberta</a:t>
          </a:r>
          <a:endParaRPr lang="ca-ES" sz="1100" kern="1200" dirty="0"/>
        </a:p>
      </dsp:txBody>
      <dsp:txXfrm>
        <a:off x="618591" y="1383398"/>
        <a:ext cx="3404684" cy="626900"/>
      </dsp:txXfrm>
    </dsp:sp>
    <dsp:sp modelId="{2C681FC1-295E-4DAB-A563-2F5B3FD05062}">
      <dsp:nvSpPr>
        <dsp:cNvPr id="0" name=""/>
        <dsp:cNvSpPr/>
      </dsp:nvSpPr>
      <dsp:spPr>
        <a:xfrm>
          <a:off x="362324" y="21892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5162-FBB1-4CBB-86D7-42F5B98CD9E2}">
      <dsp:nvSpPr>
        <dsp:cNvPr id="0" name=""/>
        <dsp:cNvSpPr/>
      </dsp:nvSpPr>
      <dsp:spPr>
        <a:xfrm>
          <a:off x="618591" y="20102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 err="1">
              <a:latin typeface="Verdana" pitchFamily="34" charset="0"/>
            </a:rPr>
            <a:t>S’ha</a:t>
          </a:r>
          <a:r>
            <a:rPr lang="es-ES" sz="1100" kern="1200" dirty="0">
              <a:latin typeface="Verdana" pitchFamily="34" charset="0"/>
            </a:rPr>
            <a:t> de justificar </a:t>
          </a:r>
          <a:r>
            <a:rPr lang="es-ES" sz="1100" kern="1200" dirty="0" err="1">
              <a:latin typeface="Verdana" pitchFamily="34" charset="0"/>
            </a:rPr>
            <a:t>mitjançant</a:t>
          </a:r>
          <a:r>
            <a:rPr lang="es-ES" sz="1100" kern="1200" dirty="0">
              <a:latin typeface="Verdana" pitchFamily="34" charset="0"/>
            </a:rPr>
            <a:t> el </a:t>
          </a:r>
          <a:r>
            <a:rPr lang="es-ES" sz="1100" kern="1200" dirty="0" err="1">
              <a:latin typeface="Verdana" pitchFamily="34" charset="0"/>
            </a:rPr>
            <a:t>certificat</a:t>
          </a:r>
          <a:r>
            <a:rPr lang="es-ES" sz="1100" kern="1200" dirty="0">
              <a:latin typeface="Verdana" pitchFamily="34" charset="0"/>
            </a:rPr>
            <a:t> </a:t>
          </a:r>
          <a:r>
            <a:rPr lang="es-ES" sz="1100" kern="1200" dirty="0" err="1">
              <a:latin typeface="Verdana" pitchFamily="34" charset="0"/>
            </a:rPr>
            <a:t>d’incorporació</a:t>
          </a:r>
          <a:r>
            <a:rPr lang="es-ES" sz="1100" kern="1200" dirty="0">
              <a:latin typeface="Verdana" pitchFamily="34" charset="0"/>
            </a:rPr>
            <a:t> i el </a:t>
          </a:r>
          <a:r>
            <a:rPr lang="es-ES" sz="1100" kern="1200" dirty="0" err="1">
              <a:latin typeface="Verdana" pitchFamily="34" charset="0"/>
            </a:rPr>
            <a:t>certificat</a:t>
          </a:r>
          <a:r>
            <a:rPr lang="es-ES" sz="1100" kern="1200" dirty="0">
              <a:latin typeface="Verdana" pitchFamily="34" charset="0"/>
            </a:rPr>
            <a:t> </a:t>
          </a:r>
          <a:r>
            <a:rPr lang="es-ES" sz="1100" kern="1200" dirty="0" err="1">
              <a:latin typeface="Verdana" pitchFamily="34" charset="0"/>
            </a:rPr>
            <a:t>d’estada</a:t>
          </a:r>
          <a:r>
            <a:rPr lang="es-ES" sz="1100" kern="1200" dirty="0">
              <a:latin typeface="Verdana" pitchFamily="34" charset="0"/>
            </a:rPr>
            <a:t>.</a:t>
          </a:r>
          <a:endParaRPr lang="ca-ES" sz="1100" kern="1200" dirty="0"/>
        </a:p>
      </dsp:txBody>
      <dsp:txXfrm>
        <a:off x="618591" y="2010298"/>
        <a:ext cx="3404684" cy="626900"/>
      </dsp:txXfrm>
    </dsp:sp>
    <dsp:sp modelId="{EDF756DA-5142-4207-BEDE-50AF95C61E7D}">
      <dsp:nvSpPr>
        <dsp:cNvPr id="0" name=""/>
        <dsp:cNvSpPr/>
      </dsp:nvSpPr>
      <dsp:spPr>
        <a:xfrm>
          <a:off x="362324" y="28161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6F715-BFC3-4C9F-ABEC-955B15DE984F}">
      <dsp:nvSpPr>
        <dsp:cNvPr id="0" name=""/>
        <dsp:cNvSpPr/>
      </dsp:nvSpPr>
      <dsp:spPr>
        <a:xfrm>
          <a:off x="618591" y="26371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Verdana" pitchFamily="34" charset="0"/>
            </a:rPr>
            <a:t>‘Beques Zero’: Programa Erasmus</a:t>
          </a:r>
          <a:r>
            <a:rPr lang="es-ES" sz="1100" kern="1200">
              <a:latin typeface="Verdana" pitchFamily="34" charset="0"/>
            </a:rPr>
            <a:t>+ </a:t>
          </a:r>
          <a:r>
            <a:rPr lang="es-ES" sz="1100" u="sng" kern="1200">
              <a:latin typeface="Verdana" pitchFamily="34" charset="0"/>
            </a:rPr>
            <a:t>KA131</a:t>
          </a:r>
          <a:r>
            <a:rPr lang="es-ES" sz="1100" kern="1200">
              <a:latin typeface="Verdana" pitchFamily="34" charset="0"/>
            </a:rPr>
            <a:t> </a:t>
          </a:r>
          <a:r>
            <a:rPr lang="es-ES" sz="1100" kern="1200" dirty="0" err="1">
              <a:latin typeface="Verdana" pitchFamily="34" charset="0"/>
            </a:rPr>
            <a:t>sense</a:t>
          </a:r>
          <a:r>
            <a:rPr lang="es-ES" sz="1100" kern="1200" dirty="0">
              <a:latin typeface="Verdana" pitchFamily="34" charset="0"/>
            </a:rPr>
            <a:t> </a:t>
          </a:r>
          <a:r>
            <a:rPr lang="es-ES" sz="1100" kern="1200" dirty="0" err="1">
              <a:latin typeface="Verdana" pitchFamily="34" charset="0"/>
            </a:rPr>
            <a:t>finançament</a:t>
          </a:r>
          <a:endParaRPr lang="ca-ES" sz="1100" kern="1200" dirty="0"/>
        </a:p>
      </dsp:txBody>
      <dsp:txXfrm>
        <a:off x="618591" y="2637198"/>
        <a:ext cx="3404684" cy="626900"/>
      </dsp:txXfrm>
    </dsp:sp>
    <dsp:sp modelId="{E7BEAED4-89C4-4835-8AEB-D8829AB78AE8}">
      <dsp:nvSpPr>
        <dsp:cNvPr id="0" name=""/>
        <dsp:cNvSpPr/>
      </dsp:nvSpPr>
      <dsp:spPr>
        <a:xfrm>
          <a:off x="362324" y="34430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FD224-50E1-425F-8230-673999E14BCB}">
      <dsp:nvSpPr>
        <dsp:cNvPr id="0" name=""/>
        <dsp:cNvSpPr/>
      </dsp:nvSpPr>
      <dsp:spPr>
        <a:xfrm>
          <a:off x="618591" y="32640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0" i="0" kern="1200" dirty="0"/>
            <a:t>Estades mínim de 60 dies (abans eren 3 mesos)</a:t>
          </a:r>
          <a:endParaRPr lang="ca-ES" sz="1100" kern="1200" dirty="0"/>
        </a:p>
      </dsp:txBody>
      <dsp:txXfrm>
        <a:off x="618591" y="3264098"/>
        <a:ext cx="3404684" cy="626900"/>
      </dsp:txXfrm>
    </dsp:sp>
    <dsp:sp modelId="{56A00C96-2BC8-439A-9E70-F06B0E434EEA}">
      <dsp:nvSpPr>
        <dsp:cNvPr id="0" name=""/>
        <dsp:cNvSpPr/>
      </dsp:nvSpPr>
      <dsp:spPr>
        <a:xfrm>
          <a:off x="362324" y="40699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C1E51-60D8-4945-A4DD-43F8F2060881}">
      <dsp:nvSpPr>
        <dsp:cNvPr id="0" name=""/>
        <dsp:cNvSpPr/>
      </dsp:nvSpPr>
      <dsp:spPr>
        <a:xfrm>
          <a:off x="618591" y="38909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 dirty="0">
            <a:hlinkClick xmlns:r="http://schemas.openxmlformats.org/officeDocument/2006/relationships" r:id="rId1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>
              <a:hlinkClick xmlns:r="http://schemas.openxmlformats.org/officeDocument/2006/relationships" r:id="rId1"/>
            </a:rPr>
            <a:t>https://www.upc.edu/sga/ca/Beques/BequesMobilitat</a:t>
          </a:r>
          <a:endParaRPr lang="ca-E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 dirty="0"/>
        </a:p>
      </dsp:txBody>
      <dsp:txXfrm>
        <a:off x="618591" y="3890998"/>
        <a:ext cx="3404684" cy="626900"/>
      </dsp:txXfrm>
    </dsp:sp>
    <dsp:sp modelId="{88E2ED9B-6620-4EBA-A106-04E8F751B1B0}">
      <dsp:nvSpPr>
        <dsp:cNvPr id="0" name=""/>
        <dsp:cNvSpPr/>
      </dsp:nvSpPr>
      <dsp:spPr>
        <a:xfrm>
          <a:off x="4206323" y="773718"/>
          <a:ext cx="3660951" cy="43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F594F-1C16-4DCF-964A-B77A4BCF2F9D}">
      <dsp:nvSpPr>
        <dsp:cNvPr id="0" name=""/>
        <dsp:cNvSpPr/>
      </dsp:nvSpPr>
      <dsp:spPr>
        <a:xfrm>
          <a:off x="4206323" y="935472"/>
          <a:ext cx="268946" cy="26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8C64C-AF43-4BDB-A3C6-9499C82D10D1}">
      <dsp:nvSpPr>
        <dsp:cNvPr id="0" name=""/>
        <dsp:cNvSpPr/>
      </dsp:nvSpPr>
      <dsp:spPr>
        <a:xfrm>
          <a:off x="4206323" y="0"/>
          <a:ext cx="3660951" cy="77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dirty="0"/>
            <a:t>Altres convocatòries</a:t>
          </a:r>
        </a:p>
      </dsp:txBody>
      <dsp:txXfrm>
        <a:off x="4206323" y="0"/>
        <a:ext cx="3660951" cy="773718"/>
      </dsp:txXfrm>
    </dsp:sp>
    <dsp:sp modelId="{576915E7-5DFA-439F-BB49-A976BC339A46}">
      <dsp:nvSpPr>
        <dsp:cNvPr id="0" name=""/>
        <dsp:cNvSpPr/>
      </dsp:nvSpPr>
      <dsp:spPr>
        <a:xfrm>
          <a:off x="4206323" y="15623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8B2C-FBE0-450E-8733-7DB83C3B68C6}">
      <dsp:nvSpPr>
        <dsp:cNvPr id="0" name=""/>
        <dsp:cNvSpPr/>
      </dsp:nvSpPr>
      <dsp:spPr>
        <a:xfrm>
          <a:off x="4462590" y="13833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0" i="0" kern="1200" dirty="0">
              <a:solidFill>
                <a:schemeClr val="tx1"/>
              </a:solidFill>
              <a:latin typeface="Verdana" pitchFamily="34" charset="0"/>
            </a:rPr>
            <a:t>Tancada</a:t>
          </a:r>
          <a:endParaRPr lang="ca-ES" sz="1100" b="0" i="0" kern="1200" dirty="0">
            <a:solidFill>
              <a:schemeClr val="tx1"/>
            </a:solidFill>
          </a:endParaRPr>
        </a:p>
      </dsp:txBody>
      <dsp:txXfrm>
        <a:off x="4462590" y="1383398"/>
        <a:ext cx="3404684" cy="626900"/>
      </dsp:txXfrm>
    </dsp:sp>
    <dsp:sp modelId="{A700630C-D876-4090-B999-A76BA89B767C}">
      <dsp:nvSpPr>
        <dsp:cNvPr id="0" name=""/>
        <dsp:cNvSpPr/>
      </dsp:nvSpPr>
      <dsp:spPr>
        <a:xfrm>
          <a:off x="4206323" y="21892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7E7CD-7DBD-4E05-848E-59EA7A25E64A}">
      <dsp:nvSpPr>
        <dsp:cNvPr id="0" name=""/>
        <dsp:cNvSpPr/>
      </dsp:nvSpPr>
      <dsp:spPr>
        <a:xfrm>
          <a:off x="4484482" y="2112082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b="0" i="0" kern="1200" dirty="0">
              <a:hlinkClick xmlns:r="http://schemas.openxmlformats.org/officeDocument/2006/relationships" r:id="rId2"/>
            </a:rPr>
            <a:t>https://www.upc.edu/sga/ca/Beques/BequesMobilitat/SantanderErasmus_24-25</a:t>
          </a:r>
          <a:endParaRPr lang="ca-ES" sz="500" b="0" i="0" kern="1200" dirty="0"/>
        </a:p>
      </dsp:txBody>
      <dsp:txXfrm>
        <a:off x="4484482" y="2112082"/>
        <a:ext cx="3404684" cy="626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E7A2-3D03-47E9-8009-687B85111ADC}">
      <dsp:nvSpPr>
        <dsp:cNvPr id="0" name=""/>
        <dsp:cNvSpPr/>
      </dsp:nvSpPr>
      <dsp:spPr>
        <a:xfrm>
          <a:off x="362324" y="773718"/>
          <a:ext cx="3660951" cy="43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25CE8-97A4-4DF0-87A1-90F0857560C8}">
      <dsp:nvSpPr>
        <dsp:cNvPr id="0" name=""/>
        <dsp:cNvSpPr/>
      </dsp:nvSpPr>
      <dsp:spPr>
        <a:xfrm>
          <a:off x="362324" y="935472"/>
          <a:ext cx="268946" cy="26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4B9E7-8299-492A-9E34-F2140319659A}">
      <dsp:nvSpPr>
        <dsp:cNvPr id="0" name=""/>
        <dsp:cNvSpPr/>
      </dsp:nvSpPr>
      <dsp:spPr>
        <a:xfrm>
          <a:off x="362324" y="0"/>
          <a:ext cx="3660951" cy="77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dirty="0"/>
            <a:t>Altres convocatòries</a:t>
          </a:r>
        </a:p>
      </dsp:txBody>
      <dsp:txXfrm>
        <a:off x="362324" y="0"/>
        <a:ext cx="3660951" cy="773718"/>
      </dsp:txXfrm>
    </dsp:sp>
    <dsp:sp modelId="{8E3C1B82-3A23-41F7-A06F-ED20E936BA33}">
      <dsp:nvSpPr>
        <dsp:cNvPr id="0" name=""/>
        <dsp:cNvSpPr/>
      </dsp:nvSpPr>
      <dsp:spPr>
        <a:xfrm>
          <a:off x="362324" y="15623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C8B39-60C1-4985-83AB-F03D987226A2}">
      <dsp:nvSpPr>
        <dsp:cNvPr id="0" name=""/>
        <dsp:cNvSpPr/>
      </dsp:nvSpPr>
      <dsp:spPr>
        <a:xfrm>
          <a:off x="618591" y="13833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Oberta</a:t>
          </a:r>
          <a:endParaRPr lang="ca-ES" sz="1100" kern="1200" dirty="0"/>
        </a:p>
      </dsp:txBody>
      <dsp:txXfrm>
        <a:off x="618591" y="1383398"/>
        <a:ext cx="3404684" cy="626900"/>
      </dsp:txXfrm>
    </dsp:sp>
    <dsp:sp modelId="{2C681FC1-295E-4DAB-A563-2F5B3FD05062}">
      <dsp:nvSpPr>
        <dsp:cNvPr id="0" name=""/>
        <dsp:cNvSpPr/>
      </dsp:nvSpPr>
      <dsp:spPr>
        <a:xfrm>
          <a:off x="362324" y="21892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F5162-FBB1-4CBB-86D7-42F5B98CD9E2}">
      <dsp:nvSpPr>
        <dsp:cNvPr id="0" name=""/>
        <dsp:cNvSpPr/>
      </dsp:nvSpPr>
      <dsp:spPr>
        <a:xfrm>
          <a:off x="618591" y="20102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Necessari</a:t>
          </a:r>
          <a:r>
            <a:rPr lang="ca-ES" sz="1100" kern="1200" baseline="0" dirty="0"/>
            <a:t> acreditació idioma B2</a:t>
          </a:r>
          <a:endParaRPr lang="ca-ES" sz="1100" b="1" kern="1200" dirty="0"/>
        </a:p>
      </dsp:txBody>
      <dsp:txXfrm>
        <a:off x="618591" y="2010298"/>
        <a:ext cx="3404684" cy="626900"/>
      </dsp:txXfrm>
    </dsp:sp>
    <dsp:sp modelId="{E7BEAED4-89C4-4835-8AEB-D8829AB78AE8}">
      <dsp:nvSpPr>
        <dsp:cNvPr id="0" name=""/>
        <dsp:cNvSpPr/>
      </dsp:nvSpPr>
      <dsp:spPr>
        <a:xfrm>
          <a:off x="362324" y="28161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FD224-50E1-425F-8230-673999E14BCB}">
      <dsp:nvSpPr>
        <dsp:cNvPr id="0" name=""/>
        <dsp:cNvSpPr/>
      </dsp:nvSpPr>
      <dsp:spPr>
        <a:xfrm>
          <a:off x="618591" y="26371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Certificat ETSEIB a </a:t>
          </a:r>
          <a:r>
            <a:rPr lang="ca-ES" sz="1100" kern="1200" dirty="0" err="1"/>
            <a:t>l’e</a:t>
          </a:r>
          <a:r>
            <a:rPr lang="ca-ES" sz="1100" kern="1200" dirty="0"/>
            <a:t>-Secretaria - Certificats</a:t>
          </a:r>
        </a:p>
      </dsp:txBody>
      <dsp:txXfrm>
        <a:off x="618591" y="2637198"/>
        <a:ext cx="3404684" cy="626900"/>
      </dsp:txXfrm>
    </dsp:sp>
    <dsp:sp modelId="{56A00C96-2BC8-439A-9E70-F06B0E434EEA}">
      <dsp:nvSpPr>
        <dsp:cNvPr id="0" name=""/>
        <dsp:cNvSpPr/>
      </dsp:nvSpPr>
      <dsp:spPr>
        <a:xfrm>
          <a:off x="362324" y="34430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C1E51-60D8-4945-A4DD-43F8F2060881}">
      <dsp:nvSpPr>
        <dsp:cNvPr id="0" name=""/>
        <dsp:cNvSpPr/>
      </dsp:nvSpPr>
      <dsp:spPr>
        <a:xfrm>
          <a:off x="618591" y="32640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 dirty="0">
            <a:hlinkClick xmlns:r="http://schemas.openxmlformats.org/officeDocument/2006/relationships" r:id="rId1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hlinkClick xmlns:r="http://schemas.openxmlformats.org/officeDocument/2006/relationships" r:id="rId2"/>
            </a:rPr>
            <a:t>https://agaur.gencat.cat/ca/beques-i-ajuts/pagines-especials/ajuts-a-la-mobilitat-internacional/</a:t>
          </a:r>
          <a:endParaRPr lang="es-E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 dirty="0"/>
        </a:p>
      </dsp:txBody>
      <dsp:txXfrm>
        <a:off x="618591" y="3264098"/>
        <a:ext cx="3404684" cy="626900"/>
      </dsp:txXfrm>
    </dsp:sp>
    <dsp:sp modelId="{88E2ED9B-6620-4EBA-A106-04E8F751B1B0}">
      <dsp:nvSpPr>
        <dsp:cNvPr id="0" name=""/>
        <dsp:cNvSpPr/>
      </dsp:nvSpPr>
      <dsp:spPr>
        <a:xfrm>
          <a:off x="4206323" y="773718"/>
          <a:ext cx="3660951" cy="43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F594F-1C16-4DCF-964A-B77A4BCF2F9D}">
      <dsp:nvSpPr>
        <dsp:cNvPr id="0" name=""/>
        <dsp:cNvSpPr/>
      </dsp:nvSpPr>
      <dsp:spPr>
        <a:xfrm>
          <a:off x="4206323" y="935472"/>
          <a:ext cx="268946" cy="268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8C64C-AF43-4BDB-A3C6-9499C82D10D1}">
      <dsp:nvSpPr>
        <dsp:cNvPr id="0" name=""/>
        <dsp:cNvSpPr/>
      </dsp:nvSpPr>
      <dsp:spPr>
        <a:xfrm>
          <a:off x="4206323" y="0"/>
          <a:ext cx="3660951" cy="77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b="1" kern="1200" dirty="0"/>
        </a:p>
      </dsp:txBody>
      <dsp:txXfrm>
        <a:off x="4206323" y="0"/>
        <a:ext cx="3660951" cy="773718"/>
      </dsp:txXfrm>
    </dsp:sp>
    <dsp:sp modelId="{576915E7-5DFA-439F-BB49-A976BC339A46}">
      <dsp:nvSpPr>
        <dsp:cNvPr id="0" name=""/>
        <dsp:cNvSpPr/>
      </dsp:nvSpPr>
      <dsp:spPr>
        <a:xfrm>
          <a:off x="4206323" y="15623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48B2C-FBE0-450E-8733-7DB83C3B68C6}">
      <dsp:nvSpPr>
        <dsp:cNvPr id="0" name=""/>
        <dsp:cNvSpPr/>
      </dsp:nvSpPr>
      <dsp:spPr>
        <a:xfrm>
          <a:off x="4462590" y="13833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>
              <a:solidFill>
                <a:srgbClr val="FF0000"/>
              </a:solidFill>
              <a:latin typeface="Verdana" pitchFamily="34" charset="0"/>
            </a:rPr>
            <a:t>C</a:t>
          </a:r>
          <a:r>
            <a:rPr lang="ca-ES" sz="1100" b="1" i="1" kern="1200" dirty="0" err="1">
              <a:solidFill>
                <a:srgbClr val="FF0000"/>
              </a:solidFill>
              <a:latin typeface="Verdana" pitchFamily="34" charset="0"/>
            </a:rPr>
            <a:t>onvocatòria</a:t>
          </a:r>
          <a:r>
            <a:rPr lang="ca-ES" sz="1100" b="1" i="1" kern="1200" dirty="0">
              <a:solidFill>
                <a:srgbClr val="FF0000"/>
              </a:solidFill>
              <a:latin typeface="Verdana" pitchFamily="34" charset="0"/>
            </a:rPr>
            <a:t> 2024-2025 pendent</a:t>
          </a:r>
          <a:endParaRPr lang="ca-ES" sz="1100" kern="1200" dirty="0"/>
        </a:p>
      </dsp:txBody>
      <dsp:txXfrm>
        <a:off x="4462590" y="1383398"/>
        <a:ext cx="3404684" cy="626900"/>
      </dsp:txXfrm>
    </dsp:sp>
    <dsp:sp modelId="{08C17ECD-AF5D-48A5-8EEA-4C7BDEA828A0}">
      <dsp:nvSpPr>
        <dsp:cNvPr id="0" name=""/>
        <dsp:cNvSpPr/>
      </dsp:nvSpPr>
      <dsp:spPr>
        <a:xfrm>
          <a:off x="4206323" y="21892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788FC-88F6-406E-8C73-B19D9799CF5E}">
      <dsp:nvSpPr>
        <dsp:cNvPr id="0" name=""/>
        <dsp:cNvSpPr/>
      </dsp:nvSpPr>
      <dsp:spPr>
        <a:xfrm>
          <a:off x="4462590" y="20102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Estudiants sense beca</a:t>
          </a:r>
        </a:p>
      </dsp:txBody>
      <dsp:txXfrm>
        <a:off x="4462590" y="2010298"/>
        <a:ext cx="3404684" cy="626900"/>
      </dsp:txXfrm>
    </dsp:sp>
    <dsp:sp modelId="{83F88B89-7A67-4D96-92B4-49A30B6AA6B2}">
      <dsp:nvSpPr>
        <dsp:cNvPr id="0" name=""/>
        <dsp:cNvSpPr/>
      </dsp:nvSpPr>
      <dsp:spPr>
        <a:xfrm>
          <a:off x="4206323" y="28161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C4DFE-80F6-4C2C-A583-41A54CFF6BA2}">
      <dsp:nvSpPr>
        <dsp:cNvPr id="0" name=""/>
        <dsp:cNvSpPr/>
      </dsp:nvSpPr>
      <dsp:spPr>
        <a:xfrm>
          <a:off x="4462590" y="26371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1100" kern="1200" dirty="0"/>
        </a:p>
      </dsp:txBody>
      <dsp:txXfrm>
        <a:off x="4462590" y="2637198"/>
        <a:ext cx="3404684" cy="626900"/>
      </dsp:txXfrm>
    </dsp:sp>
    <dsp:sp modelId="{CF8D9B42-5D39-4CDD-BB85-C67FE635D6CE}">
      <dsp:nvSpPr>
        <dsp:cNvPr id="0" name=""/>
        <dsp:cNvSpPr/>
      </dsp:nvSpPr>
      <dsp:spPr>
        <a:xfrm>
          <a:off x="4206323" y="34430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EF06C-E7CE-40FE-8A5A-D1051102DB60}">
      <dsp:nvSpPr>
        <dsp:cNvPr id="0" name=""/>
        <dsp:cNvSpPr/>
      </dsp:nvSpPr>
      <dsp:spPr>
        <a:xfrm>
          <a:off x="4462590" y="32640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dirty="0">
              <a:solidFill>
                <a:srgbClr val="FF0000"/>
              </a:solidFill>
              <a:latin typeface="Verdana" pitchFamily="34" charset="0"/>
            </a:rPr>
            <a:t>C</a:t>
          </a:r>
          <a:r>
            <a:rPr lang="ca-ES" sz="1100" b="1" i="1" kern="1200" dirty="0" err="1">
              <a:solidFill>
                <a:srgbClr val="FF0000"/>
              </a:solidFill>
              <a:latin typeface="Verdana" pitchFamily="34" charset="0"/>
            </a:rPr>
            <a:t>onvocatòria</a:t>
          </a:r>
          <a:r>
            <a:rPr lang="ca-ES" sz="1100" b="1" i="1" kern="1200" dirty="0">
              <a:solidFill>
                <a:srgbClr val="FF0000"/>
              </a:solidFill>
              <a:latin typeface="Verdana" pitchFamily="34" charset="0"/>
            </a:rPr>
            <a:t> 2024-2025 pendent</a:t>
          </a:r>
          <a:endParaRPr lang="ca-ES" sz="1100" kern="1200" dirty="0"/>
        </a:p>
      </dsp:txBody>
      <dsp:txXfrm>
        <a:off x="4462590" y="3264098"/>
        <a:ext cx="3404684" cy="626900"/>
      </dsp:txXfrm>
    </dsp:sp>
    <dsp:sp modelId="{1BFC6967-B407-4035-8A9C-6CD2631068CC}">
      <dsp:nvSpPr>
        <dsp:cNvPr id="0" name=""/>
        <dsp:cNvSpPr/>
      </dsp:nvSpPr>
      <dsp:spPr>
        <a:xfrm>
          <a:off x="4206323" y="4069978"/>
          <a:ext cx="268940" cy="2689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C0287-FAB7-4A00-8657-CBA93B21FF8E}">
      <dsp:nvSpPr>
        <dsp:cNvPr id="0" name=""/>
        <dsp:cNvSpPr/>
      </dsp:nvSpPr>
      <dsp:spPr>
        <a:xfrm>
          <a:off x="4462590" y="3890998"/>
          <a:ext cx="3404684" cy="626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100" kern="1200" dirty="0"/>
            <a:t>Estudiants de doble titulació de més d’un any de durada</a:t>
          </a:r>
        </a:p>
      </dsp:txBody>
      <dsp:txXfrm>
        <a:off x="4462590" y="3890998"/>
        <a:ext cx="3404684" cy="626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1436E-0CA9-4A8E-82F9-399D494FBFF1}" type="datetimeFigureOut">
              <a:rPr lang="es-ES"/>
              <a:pPr>
                <a:defRPr/>
              </a:pPr>
              <a:t>20/09/2024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23A5F6-7ACD-4359-A9BC-064407DE1F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7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Haga clic para modificar el estilo de texto del patrón</a:t>
            </a:r>
          </a:p>
          <a:p>
            <a:pPr lvl="1"/>
            <a:r>
              <a:rPr lang="ca-ES" noProof="0"/>
              <a:t>Segundo nivel</a:t>
            </a:r>
          </a:p>
          <a:p>
            <a:pPr lvl="2"/>
            <a:r>
              <a:rPr lang="ca-ES" noProof="0"/>
              <a:t>Tercer nivel</a:t>
            </a:r>
          </a:p>
          <a:p>
            <a:pPr lvl="3"/>
            <a:r>
              <a:rPr lang="ca-ES" noProof="0"/>
              <a:t>Cuarto nivel</a:t>
            </a:r>
          </a:p>
          <a:p>
            <a:pPr lvl="4"/>
            <a:r>
              <a:rPr lang="ca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BB2FE5CF-1D8B-48FC-B415-BC794FE0AA1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05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99C55-460E-4379-8685-0AE0FB4F8C84}" type="slidenum">
              <a:rPr lang="ca-ES" smtClean="0"/>
              <a:pPr/>
              <a:t>2</a:t>
            </a:fld>
            <a:endParaRPr lang="ca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36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11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69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12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97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16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57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63152-73A9-4F81-A9D3-B8362B421322}" type="slidenum">
              <a:rPr lang="ca-ES" smtClean="0"/>
              <a:pPr/>
              <a:t>19</a:t>
            </a:fld>
            <a:endParaRPr lang="ca-E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747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20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78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21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23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22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03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C692-F6DC-45BC-B22A-9A43ADEC462F}" type="slidenum">
              <a:rPr lang="ca-ES" smtClean="0"/>
              <a:pPr/>
              <a:t>23</a:t>
            </a:fld>
            <a:endParaRPr lang="ca-E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81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25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9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AF47-1664-4EE7-AD44-8D467E69BE14}" type="slidenum">
              <a:rPr lang="ca-ES" smtClean="0"/>
              <a:pPr/>
              <a:t>26</a:t>
            </a:fld>
            <a:endParaRPr lang="ca-E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4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0604F-B0BB-4D9B-ACA6-A921506C57AE}" type="slidenum">
              <a:rPr lang="ca-ES" smtClean="0"/>
              <a:pPr/>
              <a:t>3</a:t>
            </a:fld>
            <a:endParaRPr lang="ca-E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645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AF47-1664-4EE7-AD44-8D467E69BE14}" type="slidenum">
              <a:rPr lang="ca-ES" smtClean="0"/>
              <a:pPr/>
              <a:t>27</a:t>
            </a:fld>
            <a:endParaRPr lang="ca-E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44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4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51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5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30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6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29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7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4102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8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err="1"/>
              <a:t>L’aplicatiu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402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9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08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385A6-CF06-40ED-BEB8-589C90E57E6B}" type="slidenum">
              <a:rPr lang="ca-ES" smtClean="0"/>
              <a:pPr/>
              <a:t>10</a:t>
            </a:fld>
            <a:endParaRPr lang="ca-E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75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B973A-AA2E-4892-B4F7-4DD4764A4C3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6F65-C84D-4F64-A9D4-01B5656957B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75525" y="333375"/>
            <a:ext cx="2236788" cy="56054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3575" y="333375"/>
            <a:ext cx="6559550" cy="56054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4B62-3EC2-4BA1-B8A4-0B8C21935C5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9490-645E-4D19-8629-BE02BACE7EF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8147-5779-4DF8-AAAE-D7B48275F9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3575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4575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0C27-142B-4011-A5EF-41C21A6BF05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C556-90A6-41C5-9253-2CF81682A24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1D80-D74E-41A1-93CA-BA2F1A77D65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26C3-548D-4053-BB04-FC54A06D49F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BD100-65E6-460B-93B5-5D87DDB009E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EAAC-5C2F-4596-A2EA-5B30BE2E22F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_Haga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>
                <a:sym typeface="Wingdings" pitchFamily="2" charset="2"/>
              </a:rPr>
              <a:t> Tercer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FE2AD3-3FAC-4824-AC4F-96854F61D1D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es-ES">
              <a:solidFill>
                <a:srgbClr val="1A4677"/>
              </a:solidFill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5630862"/>
          <a:ext cx="91440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agen de mapa de bits" r:id="rId14" imgW="6268325" imgH="838095" progId="PBrush">
                  <p:embed/>
                </p:oleObj>
              </mc:Choice>
              <mc:Fallback>
                <p:oleObj name="Imagen de mapa de bits" r:id="rId14" imgW="6268325" imgH="838095" progId="PBrush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0862"/>
                        <a:ext cx="91440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333375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/>
              <a:t>_welcome meeting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Lucida Console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1A46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sym typeface="Wingdings" pitchFamily="2" charset="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acionuniversia.net/es/becas.html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://www.scholarshipportal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ec.europa.eu/education/study-in-europe/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Relationship Id="rId9" Type="http://schemas.openxmlformats.org/officeDocument/2006/relationships/hyperlink" Target="http://www.sepie.es/internacionalizacio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mana.upc.edu/etsei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ncampus.es/seguros/oncampus-estudi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pc.edu/sri/ca/mobilitat/mobilitat-estudiants/asseguranca-obligatori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tseib.upc.edu/ca/mobilitat/vols-marxar-1/Guiamobilitatinternacional20242025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outgoing.etseib.upc.edu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hyperlink" Target="https://prisma-nou.upc.edu/apl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 rot="5400000">
            <a:off x="4009231" y="-4109244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214290"/>
            <a:ext cx="9072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+mn-lt"/>
              </a:rPr>
              <a:t>Estades</a:t>
            </a:r>
            <a:r>
              <a:rPr lang="es-ES" sz="4000" b="1" dirty="0">
                <a:solidFill>
                  <a:srgbClr val="DDDDDD"/>
                </a:solidFill>
                <a:latin typeface="+mn-lt"/>
              </a:rPr>
              <a:t> de </a:t>
            </a:r>
            <a:r>
              <a:rPr lang="es-ES" sz="4000" b="1" dirty="0" err="1">
                <a:solidFill>
                  <a:srgbClr val="DDDDDD"/>
                </a:solidFill>
                <a:latin typeface="+mn-lt"/>
              </a:rPr>
              <a:t>mobilitat</a:t>
            </a:r>
            <a:r>
              <a:rPr lang="es-ES" sz="4000" b="1" dirty="0">
                <a:solidFill>
                  <a:srgbClr val="DDDDDD"/>
                </a:solidFill>
                <a:latin typeface="+mn-lt"/>
              </a:rPr>
              <a:t> 2024-2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22"/>
            <a:ext cx="6667500" cy="32670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57720" y="4214818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>
                <a:solidFill>
                  <a:srgbClr val="1A4677"/>
                </a:solidFill>
                <a:latin typeface="Verdana" panose="020B0604030504040204" pitchFamily="34" charset="0"/>
              </a:rPr>
              <a:t>Abans</a:t>
            </a:r>
            <a:r>
              <a:rPr lang="es-ES" sz="4800" b="1" dirty="0">
                <a:solidFill>
                  <a:srgbClr val="1A4677"/>
                </a:solidFill>
                <a:latin typeface="Verdana" panose="020B0604030504040204" pitchFamily="34" charset="0"/>
              </a:rPr>
              <a:t> de </a:t>
            </a:r>
            <a:r>
              <a:rPr lang="es-ES" sz="4800" b="1" dirty="0" err="1">
                <a:solidFill>
                  <a:srgbClr val="1A4677"/>
                </a:solidFill>
                <a:latin typeface="Verdana" panose="020B0604030504040204" pitchFamily="34" charset="0"/>
              </a:rPr>
              <a:t>l’intercanvi</a:t>
            </a:r>
            <a:endParaRPr lang="es-ES" sz="4800" b="1" dirty="0">
              <a:solidFill>
                <a:srgbClr val="1A4677"/>
              </a:solidFill>
              <a:latin typeface="Verdana" panose="020B0604030504040204" pitchFamily="34" charset="0"/>
            </a:endParaRPr>
          </a:p>
          <a:p>
            <a:r>
              <a:rPr lang="es-ES" sz="1600" b="1" dirty="0">
                <a:solidFill>
                  <a:srgbClr val="1A4677"/>
                </a:solidFill>
                <a:latin typeface="Verdana" panose="020B0604030504040204" pitchFamily="34" charset="0"/>
              </a:rPr>
              <a:t>19/09/2024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pic>
        <p:nvPicPr>
          <p:cNvPr id="9" name="Picture 32" descr="https://etseib.upc.edu/ca/mobilitat/documentacio/banner_precom_ougo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79"/>
            <a:ext cx="3070570" cy="9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1812" t="31791" r="27163" b="45798"/>
          <a:stretch/>
        </p:blipFill>
        <p:spPr>
          <a:xfrm>
            <a:off x="5113289" y="1484784"/>
            <a:ext cx="2961329" cy="338437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3568" y="278092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 </a:t>
            </a:r>
            <a:r>
              <a:rPr lang="es-ES" dirty="0" err="1"/>
              <a:t>l’aplicatiu</a:t>
            </a:r>
            <a:r>
              <a:rPr lang="es-ES" dirty="0"/>
              <a:t> </a:t>
            </a:r>
            <a:r>
              <a:rPr lang="es-ES" dirty="0" err="1"/>
              <a:t>trobaràs</a:t>
            </a:r>
            <a:r>
              <a:rPr lang="es-ES" dirty="0"/>
              <a:t> un </a:t>
            </a:r>
            <a:r>
              <a:rPr lang="es-ES" dirty="0" err="1"/>
              <a:t>punt</a:t>
            </a:r>
            <a:r>
              <a:rPr lang="es-ES" dirty="0"/>
              <a:t> </a:t>
            </a:r>
            <a:r>
              <a:rPr lang="es-ES" dirty="0" err="1"/>
              <a:t>d’ajuda</a:t>
            </a:r>
            <a:r>
              <a:rPr lang="es-ES" dirty="0"/>
              <a:t>,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trobaràs</a:t>
            </a:r>
            <a:r>
              <a:rPr lang="es-ES" dirty="0"/>
              <a:t> </a:t>
            </a:r>
            <a:r>
              <a:rPr lang="es-ES" dirty="0" err="1"/>
              <a:t>instruccions</a:t>
            </a:r>
            <a:r>
              <a:rPr lang="es-ES" dirty="0"/>
              <a:t> de </a:t>
            </a:r>
            <a:r>
              <a:rPr lang="es-ES" dirty="0" err="1"/>
              <a:t>funcionament</a:t>
            </a:r>
            <a:r>
              <a:rPr lang="es-ES" dirty="0"/>
              <a:t> de </a:t>
            </a:r>
            <a:r>
              <a:rPr lang="es-ES" dirty="0" err="1"/>
              <a:t>l’aplicatiu</a:t>
            </a:r>
            <a:r>
              <a:rPr lang="es-ES" dirty="0"/>
              <a:t>, </a:t>
            </a:r>
          </a:p>
          <a:p>
            <a:pPr algn="just"/>
            <a:r>
              <a:rPr lang="es-ES" b="1" dirty="0" err="1"/>
              <a:t>Consulta’l</a:t>
            </a:r>
            <a:r>
              <a:rPr lang="es-E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052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pic>
        <p:nvPicPr>
          <p:cNvPr id="9" name="Picture 32" descr="https://etseib.upc.edu/ca/mobilitat/documentacio/banner_precom_ougo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79"/>
            <a:ext cx="3070570" cy="9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877" t="26190" r="6024" b="13582"/>
          <a:stretch/>
        </p:blipFill>
        <p:spPr>
          <a:xfrm>
            <a:off x="0" y="1571612"/>
            <a:ext cx="8858280" cy="32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5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90575" y="1209079"/>
            <a:ext cx="8353425" cy="29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200" b="1" dirty="0">
                <a:solidFill>
                  <a:srgbClr val="1A4677"/>
                </a:solidFill>
                <a:latin typeface="Verdana" pitchFamily="34" charset="0"/>
                <a:sym typeface="Wingdings" pitchFamily="2" charset="2"/>
              </a:rPr>
              <a:t>https://etseib.upc.edu/ca/mobilitat/documentacio/documents-associats-a-mobilitat</a:t>
            </a:r>
            <a:endParaRPr lang="ca-ES" sz="1200" dirty="0">
              <a:latin typeface="Verdana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l="8621" t="16833" r="9481" b="6537"/>
          <a:stretch/>
        </p:blipFill>
        <p:spPr>
          <a:xfrm>
            <a:off x="543869" y="1625602"/>
            <a:ext cx="7603961" cy="40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2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" y="4766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4000" b="1" dirty="0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OLA</a:t>
            </a:r>
          </a:p>
        </p:txBody>
      </p:sp>
      <p:sp>
        <p:nvSpPr>
          <p:cNvPr id="7" name="Subtítulo 3"/>
          <p:cNvSpPr txBox="1">
            <a:spLocks/>
          </p:cNvSpPr>
          <p:nvPr/>
        </p:nvSpPr>
        <p:spPr bwMode="auto">
          <a:xfrm>
            <a:off x="179512" y="1484784"/>
            <a:ext cx="8784976" cy="30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1A46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sym typeface="Wingdings" pitchFamily="2" charset="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a-ES" kern="0" dirty="0"/>
              <a:t>Circuit per demanar la signatura del </a:t>
            </a:r>
            <a:r>
              <a:rPr lang="ca-ES" i="1" kern="0" dirty="0" err="1"/>
              <a:t>Learning</a:t>
            </a:r>
            <a:r>
              <a:rPr lang="ca-ES" i="1" kern="0" dirty="0"/>
              <a:t> </a:t>
            </a:r>
            <a:r>
              <a:rPr lang="ca-ES" i="1" kern="0" dirty="0" err="1"/>
              <a:t>Agreement</a:t>
            </a:r>
            <a:r>
              <a:rPr lang="ca-ES" i="1" kern="0" dirty="0"/>
              <a:t> (Erasmus amb OLA)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57590333"/>
              </p:ext>
            </p:extLst>
          </p:nvPr>
        </p:nvGraphicFramePr>
        <p:xfrm>
          <a:off x="395536" y="2636911"/>
          <a:ext cx="8568952" cy="309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3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  <p:grpSp>
        <p:nvGrpSpPr>
          <p:cNvPr id="5" name="Agrupa 4"/>
          <p:cNvGrpSpPr/>
          <p:nvPr/>
        </p:nvGrpSpPr>
        <p:grpSpPr>
          <a:xfrm>
            <a:off x="107504" y="1196752"/>
            <a:ext cx="8818532" cy="4463740"/>
            <a:chOff x="1145059" y="1088882"/>
            <a:chExt cx="8746524" cy="5111812"/>
          </a:xfrm>
        </p:grpSpPr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5059" y="1088882"/>
              <a:ext cx="8746524" cy="46769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13805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0470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02859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09524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08097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98577" y="171551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3805" y="1940741"/>
              <a:ext cx="3970491" cy="903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08097" y="2167318"/>
              <a:ext cx="2571917" cy="9036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3805" y="3809460"/>
              <a:ext cx="2580010" cy="828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98577" y="3809460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3805" y="4028486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3805" y="5485052"/>
              <a:ext cx="1181437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9473" y="5485052"/>
              <a:ext cx="1029038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11469" y="5485052"/>
              <a:ext cx="1029038" cy="8901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1" name="Imatg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805" y="5765843"/>
              <a:ext cx="8677778" cy="434851"/>
            </a:xfrm>
            <a:prstGeom prst="rect">
              <a:avLst/>
            </a:prstGeom>
          </p:spPr>
        </p:pic>
        <p:sp>
          <p:nvSpPr>
            <p:cNvPr id="22" name="QuadreDeText 21"/>
            <p:cNvSpPr txBox="1"/>
            <p:nvPr/>
          </p:nvSpPr>
          <p:spPr>
            <a:xfrm>
              <a:off x="1213805" y="5200940"/>
              <a:ext cx="74251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/>
                <a:t>Semestral o anual</a:t>
              </a:r>
              <a:endParaRPr lang="ca-ES" sz="600" dirty="0"/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64923" y="38473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4000" b="1" dirty="0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OLA</a:t>
            </a:r>
          </a:p>
        </p:txBody>
      </p:sp>
    </p:spTree>
    <p:extLst>
      <p:ext uri="{BB962C8B-B14F-4D97-AF65-F5344CB8AC3E}">
        <p14:creationId xmlns:p14="http://schemas.microsoft.com/office/powerpoint/2010/main" val="1552528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  <p:grpSp>
        <p:nvGrpSpPr>
          <p:cNvPr id="5" name="Agrupa 4"/>
          <p:cNvGrpSpPr/>
          <p:nvPr/>
        </p:nvGrpSpPr>
        <p:grpSpPr>
          <a:xfrm>
            <a:off x="395536" y="1124744"/>
            <a:ext cx="8078808" cy="4532520"/>
            <a:chOff x="369391" y="681368"/>
            <a:chExt cx="10625233" cy="5767984"/>
          </a:xfrm>
        </p:grpSpPr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391" y="681368"/>
              <a:ext cx="10625233" cy="57679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7429" y="1488935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7429" y="1657519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7429" y="1828801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7429" y="2000083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7429" y="2174063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7429" y="2349100"/>
              <a:ext cx="1157161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42628" y="1488935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42628" y="1657519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42628" y="1826103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42628" y="2002781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42627" y="2174063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42627" y="2351798"/>
              <a:ext cx="4900933" cy="1051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7429" y="4118846"/>
              <a:ext cx="1157161" cy="11343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7429" y="4296871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7428" y="4465456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77428" y="4636137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7427" y="4792607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7426" y="4958619"/>
              <a:ext cx="1157161" cy="12017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42627" y="4104608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42627" y="4281286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42626" y="4457964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42626" y="4626550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42626" y="4789736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42622" y="4958324"/>
              <a:ext cx="5297444" cy="1276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-164923" y="38473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4000" b="1" dirty="0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- OLA</a:t>
            </a:r>
          </a:p>
        </p:txBody>
      </p:sp>
    </p:spTree>
    <p:extLst>
      <p:ext uri="{BB962C8B-B14F-4D97-AF65-F5344CB8AC3E}">
        <p14:creationId xmlns:p14="http://schemas.microsoft.com/office/powerpoint/2010/main" val="22532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-36513" y="5730875"/>
          <a:ext cx="91805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n de mapa de bits" r:id="rId4" imgW="6268325" imgH="838095" progId="PBrush">
                  <p:embed/>
                </p:oleObj>
              </mc:Choice>
              <mc:Fallback>
                <p:oleObj name="Imagen de mapa de bits" r:id="rId4" imgW="6268325" imgH="838095" progId="PBrush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5730875"/>
                        <a:ext cx="9180513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512" y="1238060"/>
            <a:ext cx="8353425" cy="7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endParaRPr lang="ca-ES" sz="1600" b="1" dirty="0">
              <a:solidFill>
                <a:srgbClr val="1A4677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endParaRPr lang="ca-ES" sz="1600" dirty="0">
              <a:latin typeface="Verdana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1625602"/>
            <a:ext cx="7213054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6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r"/>
            <a:r>
              <a:rPr lang="ca-ES" dirty="0"/>
              <a:t>Finançament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022931"/>
              </p:ext>
            </p:extLst>
          </p:nvPr>
        </p:nvGraphicFramePr>
        <p:xfrm>
          <a:off x="663575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710586" y="2132856"/>
            <a:ext cx="2304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Erasmus+ KA131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27533" y="2123167"/>
            <a:ext cx="26639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Santander Erasmus</a:t>
            </a:r>
            <a:endParaRPr lang="es-ES" sz="2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487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72000" y="3652276"/>
            <a:ext cx="3660951" cy="4307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500"/>
          </a:xfrm>
        </p:spPr>
        <p:txBody>
          <a:bodyPr/>
          <a:lstStyle/>
          <a:p>
            <a:pPr algn="r"/>
            <a:r>
              <a:rPr lang="ca-ES" dirty="0"/>
              <a:t>Finançament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27066"/>
              </p:ext>
            </p:extLst>
          </p:nvPr>
        </p:nvGraphicFramePr>
        <p:xfrm>
          <a:off x="395536" y="980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827584" y="1815390"/>
            <a:ext cx="314465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Ajuts</a:t>
            </a:r>
            <a:r>
              <a:rPr lang="es-E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Mobint</a:t>
            </a:r>
            <a:r>
              <a:rPr lang="es-ES" sz="2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AGAUR </a:t>
            </a:r>
            <a:r>
              <a:rPr lang="es-ES" sz="1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(Generalitat)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60032" y="1815390"/>
            <a:ext cx="31448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La Caixa </a:t>
            </a:r>
            <a:r>
              <a:rPr lang="es-ES" sz="2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dels</a:t>
            </a:r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Enginyers</a:t>
            </a:r>
            <a:endParaRPr lang="es-ES" sz="2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731010" y="3682866"/>
            <a:ext cx="34029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La </a:t>
            </a:r>
            <a:r>
              <a:rPr lang="es-ES" sz="2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Mútua</a:t>
            </a:r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dels</a:t>
            </a:r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s-ES" sz="2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Enginyers</a:t>
            </a:r>
            <a:endParaRPr lang="es-ES" sz="2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31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-36513" y="5730875"/>
          <a:ext cx="91805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Imagen de mapa de bits" r:id="rId4" imgW="6268325" imgH="838095" progId="PBrush">
                  <p:embed/>
                </p:oleObj>
              </mc:Choice>
              <mc:Fallback>
                <p:oleObj name="Imagen de mapa de bits" r:id="rId4" imgW="6268325" imgH="838095" progId="PBrush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5730875"/>
                        <a:ext cx="9180513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287" y="500063"/>
            <a:ext cx="8713788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500" b="1" dirty="0" err="1">
                <a:solidFill>
                  <a:srgbClr val="DDDDDD"/>
                </a:solidFill>
                <a:latin typeface="Lucida Console" pitchFamily="49" charset="0"/>
              </a:rPr>
              <a:t>Altres</a:t>
            </a:r>
            <a:r>
              <a:rPr lang="es-ES" sz="35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3500" b="1" dirty="0" err="1">
                <a:solidFill>
                  <a:srgbClr val="DDDDDD"/>
                </a:solidFill>
                <a:latin typeface="Lucida Console" pitchFamily="49" charset="0"/>
              </a:rPr>
              <a:t>opcions</a:t>
            </a:r>
            <a:r>
              <a:rPr lang="es-ES" sz="3500" b="1" dirty="0">
                <a:solidFill>
                  <a:srgbClr val="DDDDDD"/>
                </a:solidFill>
                <a:latin typeface="Lucida Console" pitchFamily="49" charset="0"/>
              </a:rPr>
              <a:t> de </a:t>
            </a:r>
            <a:r>
              <a:rPr lang="es-ES" sz="3500" b="1" dirty="0" err="1">
                <a:solidFill>
                  <a:srgbClr val="DDDDDD"/>
                </a:solidFill>
                <a:latin typeface="Lucida Console" pitchFamily="49" charset="0"/>
              </a:rPr>
              <a:t>finançament</a:t>
            </a:r>
            <a:endParaRPr lang="es-ES" sz="3500" b="1" dirty="0">
              <a:solidFill>
                <a:srgbClr val="DDDDDD"/>
              </a:solidFill>
              <a:latin typeface="Lucida Console" pitchFamily="49" charset="0"/>
            </a:endParaRPr>
          </a:p>
          <a:p>
            <a:pPr algn="r">
              <a:spcBef>
                <a:spcPct val="50000"/>
              </a:spcBef>
            </a:pP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8596" y="1500174"/>
            <a:ext cx="7639045" cy="248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</a:rPr>
              <a:t>Altres portals de beques i ajuts de mobilitat: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ca-ES" sz="1600" b="1" dirty="0">
              <a:latin typeface="Verdana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 err="1">
                <a:latin typeface="Verdana" pitchFamily="34" charset="0"/>
                <a:hlinkClick r:id="rId6"/>
              </a:rPr>
              <a:t>Study</a:t>
            </a:r>
            <a:r>
              <a:rPr lang="ca-ES" sz="1600" b="1" dirty="0">
                <a:latin typeface="Verdana" pitchFamily="34" charset="0"/>
                <a:hlinkClick r:id="rId6"/>
              </a:rPr>
              <a:t> in Europe</a:t>
            </a:r>
            <a:r>
              <a:rPr lang="ca-ES" sz="1600" b="1" dirty="0">
                <a:latin typeface="Verdana" pitchFamily="34" charset="0"/>
              </a:rPr>
              <a:t>				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 err="1">
                <a:latin typeface="Verdana" pitchFamily="34" charset="0"/>
                <a:hlinkClick r:id="rId7"/>
              </a:rPr>
              <a:t>Scholarship</a:t>
            </a:r>
            <a:r>
              <a:rPr lang="ca-ES" sz="1600" b="1" dirty="0">
                <a:latin typeface="Verdana" pitchFamily="34" charset="0"/>
                <a:hlinkClick r:id="rId7"/>
              </a:rPr>
              <a:t> Portal</a:t>
            </a:r>
            <a:endParaRPr lang="ca-ES" sz="1600" b="1" dirty="0">
              <a:latin typeface="Verdana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  <a:hlinkClick r:id="rId8"/>
              </a:rPr>
              <a:t>Universia </a:t>
            </a:r>
            <a:r>
              <a:rPr lang="ca-ES" sz="1600" b="1" dirty="0">
                <a:latin typeface="Verdana" pitchFamily="34" charset="0"/>
              </a:rPr>
              <a:t> 			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  <a:hlinkClick r:id="rId9"/>
              </a:rPr>
              <a:t>Universidad.es</a:t>
            </a:r>
            <a:endParaRPr lang="ca-ES" sz="1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2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995738" y="381000"/>
            <a:ext cx="5148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El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nostre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servei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8596" y="1214422"/>
            <a:ext cx="8501122" cy="32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2000" b="1" dirty="0">
                <a:solidFill>
                  <a:srgbClr val="1A4677"/>
                </a:solidFill>
                <a:latin typeface="Verdana" pitchFamily="34" charset="0"/>
              </a:rPr>
              <a:t>Oficina de Relacions Internacionals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</a:rPr>
              <a:t>Dr. Juan Jesús Pérez</a:t>
            </a:r>
            <a:r>
              <a:rPr lang="ca-ES" sz="1600" dirty="0">
                <a:latin typeface="Verdana" pitchFamily="34" charset="0"/>
              </a:rPr>
              <a:t>, Sotsdirector d’Internacionalització (Coordinador Erasmus). </a:t>
            </a:r>
            <a:r>
              <a:rPr lang="ca-ES" sz="1200" dirty="0">
                <a:latin typeface="Verdana" pitchFamily="34" charset="0"/>
              </a:rPr>
              <a:t>– Els dijous de 13:00h a 14:00h fa atenció a </a:t>
            </a:r>
            <a:r>
              <a:rPr lang="ca-ES" sz="1200" dirty="0" err="1">
                <a:latin typeface="Verdana" pitchFamily="34" charset="0"/>
              </a:rPr>
              <a:t>l’estudiantat</a:t>
            </a:r>
            <a:r>
              <a:rPr lang="ca-ES" sz="1200" dirty="0">
                <a:latin typeface="Verdana" pitchFamily="34" charset="0"/>
              </a:rPr>
              <a:t> via </a:t>
            </a:r>
            <a:r>
              <a:rPr lang="ca-ES" sz="1200" dirty="0" err="1">
                <a:latin typeface="Verdana" pitchFamily="34" charset="0"/>
              </a:rPr>
              <a:t>Meet</a:t>
            </a:r>
            <a:r>
              <a:rPr lang="ca-ES" sz="1200" dirty="0">
                <a:latin typeface="Verdana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</a:rPr>
              <a:t>José Parra</a:t>
            </a:r>
            <a:r>
              <a:rPr lang="ca-ES" sz="1600" dirty="0">
                <a:latin typeface="Verdana" pitchFamily="34" charset="0"/>
              </a:rPr>
              <a:t>,</a:t>
            </a:r>
            <a:r>
              <a:rPr lang="ca-ES" sz="1600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600" dirty="0">
                <a:latin typeface="Verdana" pitchFamily="34" charset="0"/>
              </a:rPr>
              <a:t>Responsable de la Oficina de Relacions Internacionals.</a:t>
            </a:r>
          </a:p>
          <a:p>
            <a:pPr marL="360363" indent="-9683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dirty="0">
                <a:latin typeface="Verdana" pitchFamily="34" charset="0"/>
              </a:rPr>
              <a:t> Equip de la Oficina de Relacions Internacionals:</a:t>
            </a:r>
          </a:p>
          <a:p>
            <a:pPr marL="1274763" lvl="2" indent="-9683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dirty="0">
                <a:latin typeface="Verdana" pitchFamily="34" charset="0"/>
              </a:rPr>
              <a:t>Anna Costa</a:t>
            </a:r>
          </a:p>
          <a:p>
            <a:pPr marL="1274763" lvl="2" indent="-9683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dirty="0">
                <a:latin typeface="Verdana" pitchFamily="34" charset="0"/>
              </a:rPr>
              <a:t>Noemí Bocanegra</a:t>
            </a:r>
          </a:p>
          <a:p>
            <a:pPr marL="1274763" lvl="2" indent="-96838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dirty="0">
                <a:latin typeface="Verdana" pitchFamily="34" charset="0"/>
              </a:rPr>
              <a:t>María García</a:t>
            </a:r>
          </a:p>
        </p:txBody>
      </p:sp>
      <p:pic>
        <p:nvPicPr>
          <p:cNvPr id="134146" name="Picture 2" descr="Demana">
            <a:hlinkClick r:id="rId3" tooltip="Servei d'atenció a l'usuari DemanaUPC - ETSEIB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16" y="3494455"/>
            <a:ext cx="2419970" cy="7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840590" y="4419937"/>
            <a:ext cx="1285884" cy="646331"/>
          </a:xfrm>
          <a:prstGeom prst="rect">
            <a:avLst/>
          </a:prstGeom>
          <a:noFill/>
          <a:ln>
            <a:solidFill>
              <a:srgbClr val="333333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Canals de contacte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96" y="4419937"/>
            <a:ext cx="597520" cy="597520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5180771" y="3494455"/>
            <a:ext cx="57806" cy="274285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6141516" y="4446956"/>
            <a:ext cx="2733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n-lt"/>
              </a:rPr>
              <a:t>de </a:t>
            </a:r>
            <a:r>
              <a:rPr lang="pt-BR" sz="1600" dirty="0" err="1">
                <a:latin typeface="+mn-lt"/>
              </a:rPr>
              <a:t>dilluns</a:t>
            </a:r>
            <a:r>
              <a:rPr lang="pt-BR" sz="1600" dirty="0">
                <a:latin typeface="+mn-lt"/>
              </a:rPr>
              <a:t> a </a:t>
            </a:r>
            <a:r>
              <a:rPr lang="pt-BR" sz="1600" dirty="0" err="1">
                <a:latin typeface="+mn-lt"/>
              </a:rPr>
              <a:t>divendres</a:t>
            </a:r>
            <a:r>
              <a:rPr lang="pt-BR" sz="1600" dirty="0">
                <a:latin typeface="+mn-lt"/>
              </a:rPr>
              <a:t> d’11 a 13:30 h</a:t>
            </a:r>
            <a:endParaRPr lang="es-ES" sz="1600" dirty="0">
              <a:latin typeface="+mn-lt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43996" y="5199968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ATENCIÓ PRESENCIAL</a:t>
            </a:r>
            <a:b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dilluns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divendres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d’11 a 13:30 h</a:t>
            </a:r>
          </a:p>
          <a:p>
            <a:pPr algn="l"/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dimarts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també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de 15 a 17:30h (d’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octubre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pt-BR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juny</a:t>
            </a:r>
            <a:r>
              <a:rPr lang="pt-BR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9932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A009A1-CADA-48E0-9563-75744963E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2" t="19772" r="23436" b="37009"/>
          <a:stretch/>
        </p:blipFill>
        <p:spPr bwMode="auto">
          <a:xfrm>
            <a:off x="1331640" y="1098550"/>
            <a:ext cx="6408712" cy="4524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2810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67D0146-313E-4EC9-A55F-F604B0120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1" t="39822" r="24455" b="14014"/>
          <a:stretch/>
        </p:blipFill>
        <p:spPr bwMode="auto">
          <a:xfrm>
            <a:off x="1763688" y="1167439"/>
            <a:ext cx="5616624" cy="4523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14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2F861E5-F6EE-4C9B-AA73-52301F3DDB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0" t="15057" r="24343" b="49184"/>
          <a:stretch/>
        </p:blipFill>
        <p:spPr bwMode="auto">
          <a:xfrm>
            <a:off x="791555" y="1201738"/>
            <a:ext cx="7560890" cy="4479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526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0A5ECCA-5D73-4811-9B7C-73D41FD6B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0" t="50565" r="24343" b="10037"/>
          <a:stretch/>
        </p:blipFill>
        <p:spPr bwMode="auto">
          <a:xfrm>
            <a:off x="957350" y="1236018"/>
            <a:ext cx="6710993" cy="4380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3A9D29-D993-48BD-B6A5-6CF96616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1" t="46948" r="35935" b="49375"/>
          <a:stretch/>
        </p:blipFill>
        <p:spPr bwMode="auto">
          <a:xfrm>
            <a:off x="251520" y="5013176"/>
            <a:ext cx="4608511" cy="454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2238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1E692F-6618-4114-A81B-EF19552C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9490-645E-4D19-8629-BE02BACE7EFF}" type="slidenum">
              <a:rPr lang="ca-ES" smtClean="0"/>
              <a:pPr>
                <a:defRPr/>
              </a:pPr>
              <a:t>24</a:t>
            </a:fld>
            <a:endParaRPr lang="ca-ES"/>
          </a:p>
        </p:txBody>
      </p:sp>
      <p:sp>
        <p:nvSpPr>
          <p:cNvPr id="5" name="Rectángulo redondeado 5">
            <a:extLst>
              <a:ext uri="{FF2B5EF4-FFF2-40B4-BE49-F238E27FC236}">
                <a16:creationId xmlns:a16="http://schemas.microsoft.com/office/drawing/2014/main" id="{A0599F95-BFB6-465C-A509-033FBE95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2060848"/>
            <a:ext cx="7149480" cy="1944216"/>
          </a:xfrm>
          <a:prstGeom prst="roundRect">
            <a:avLst/>
          </a:prstGeom>
          <a:noFill/>
          <a:ln>
            <a:solidFill>
              <a:srgbClr val="FF8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F811B"/>
                </a:solidFill>
              </a:rPr>
              <a:t>En cap cas podran marxar d'intercanvi els estudiants que no hagin estat admesos per la universitat destí, no compleixin els requisits acadèmics o no tinguin l'idioma correctament acreditat.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102AEB25-B29C-4C0D-A8C7-327C2BC37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315011" cy="1315011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98468761-9FF6-4F7D-9BAC-FD52E9258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78" y="404664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acadèmics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2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Assegurança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63724" y="2024355"/>
            <a:ext cx="83534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400" b="1" dirty="0">
                <a:solidFill>
                  <a:srgbClr val="1A4677"/>
                </a:solidFill>
                <a:latin typeface="Verdana" pitchFamily="34" charset="0"/>
              </a:rPr>
              <a:t>Assegurança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Verdana" pitchFamily="34" charset="0"/>
              </a:rPr>
              <a:t>Amb l'objectiu de garantir una cobertura adequada en cas d'accident o emergència, la matrícula de mobilitat UPC </a:t>
            </a:r>
            <a:r>
              <a:rPr lang="ca-ES" sz="1400" dirty="0" err="1">
                <a:latin typeface="Verdana" pitchFamily="34" charset="0"/>
              </a:rPr>
              <a:t>outgoing</a:t>
            </a:r>
            <a:r>
              <a:rPr lang="ca-ES" sz="1400" dirty="0">
                <a:latin typeface="Verdana" pitchFamily="34" charset="0"/>
              </a:rPr>
              <a:t> 2024-2025 incorporarà la </a:t>
            </a:r>
            <a:r>
              <a:rPr lang="ca-ES" sz="1400" b="1" dirty="0">
                <a:solidFill>
                  <a:srgbClr val="FF811B"/>
                </a:solidFill>
                <a:latin typeface="Verdana" pitchFamily="34" charset="0"/>
              </a:rPr>
              <a:t>subscripció obligatòria d'una pòlissa d'assegurança</a:t>
            </a:r>
            <a:r>
              <a:rPr lang="ca-ES" sz="1400" dirty="0">
                <a:latin typeface="Verdana" pitchFamily="34" charset="0"/>
              </a:rPr>
              <a:t> (aprovat per Sessió 06/2019 de Consell Acadèmic de 18 de juny de 2019).</a:t>
            </a:r>
          </a:p>
          <a:p>
            <a:pPr lvl="0" algn="just"/>
            <a:r>
              <a:rPr lang="ca-ES" sz="1400" dirty="0">
                <a:latin typeface="Verdana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1400" dirty="0">
                <a:latin typeface="Verdana" pitchFamily="34" charset="0"/>
              </a:rPr>
              <a:t>La pòlissa té un cost de:</a:t>
            </a:r>
          </a:p>
          <a:p>
            <a:r>
              <a:rPr lang="es-ES" sz="1400" b="1" dirty="0"/>
              <a:t>	</a:t>
            </a:r>
            <a:r>
              <a:rPr lang="ca-ES" sz="1400" b="1" dirty="0"/>
              <a:t>a) 108 euros anuals (per un màxim de 12 mesos), per a destinacions a Europa;</a:t>
            </a:r>
            <a:br>
              <a:rPr lang="ca-ES" sz="1400" b="1" dirty="0"/>
            </a:br>
            <a:r>
              <a:rPr lang="ca-ES" sz="1400" b="1" dirty="0"/>
              <a:t>	b) 155 euros per altres destinacions del món excepte USA o Canadà;</a:t>
            </a:r>
            <a:br>
              <a:rPr lang="ca-ES" sz="1400" b="1" dirty="0"/>
            </a:br>
            <a:r>
              <a:rPr lang="ca-ES" sz="1400" b="1" dirty="0"/>
              <a:t>	c) 365 euros per USA o Canadà.</a:t>
            </a:r>
          </a:p>
          <a:p>
            <a:endParaRPr lang="es-E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400" b="1" dirty="0">
                <a:latin typeface="Verdana" pitchFamily="34" charset="0"/>
              </a:rPr>
              <a:t>S'abonaran juntament amb la matrícula (excepte estudiants que vagin a USA o Canadà, que hauran de contractar-la directament al web </a:t>
            </a:r>
            <a:r>
              <a:rPr lang="ca-ES" sz="1400" b="1" dirty="0">
                <a:latin typeface="Verdana" pitchFamily="34" charset="0"/>
                <a:hlinkClick r:id="rId3"/>
              </a:rPr>
              <a:t>https://oncampus.es/seguros/oncampus-estudia/</a:t>
            </a:r>
            <a:r>
              <a:rPr lang="ca-ES" sz="1400" b="1" dirty="0">
                <a:latin typeface="Verdana" pitchFamily="34" charset="0"/>
              </a:rPr>
              <a:t> i pujar pòlissa a </a:t>
            </a:r>
            <a:r>
              <a:rPr lang="ca-ES" sz="1400" b="1" dirty="0" err="1">
                <a:latin typeface="Verdana" pitchFamily="34" charset="0"/>
              </a:rPr>
              <a:t>l’e</a:t>
            </a:r>
            <a:r>
              <a:rPr lang="ca-ES" sz="1400" b="1" dirty="0">
                <a:latin typeface="Verdana" pitchFamily="34" charset="0"/>
              </a:rPr>
              <a:t>-Secretaria abans de la matrícula</a:t>
            </a:r>
            <a:r>
              <a:rPr lang="ca-ES" sz="1400" dirty="0">
                <a:latin typeface="Verdana" pitchFamily="34" charset="0"/>
              </a:rPr>
              <a:t>. </a:t>
            </a:r>
            <a:endParaRPr lang="ca-ES" sz="1600" dirty="0"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endParaRPr lang="ca-ES" sz="1600" dirty="0">
              <a:latin typeface="Verdana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1098550"/>
            <a:ext cx="8215370" cy="9286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chemeClr val="tx1"/>
                </a:solidFill>
              </a:rPr>
              <a:t>Consulta l’abast de les cobertures de l’assegurança a </a:t>
            </a:r>
            <a:r>
              <a:rPr lang="ca-ES" sz="1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https://www.upc.edu/sri/ca/mobilitat/mobilitat-estudiants/asseguranca-obligatoria</a:t>
            </a:r>
            <a:endParaRPr lang="ca-E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20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 rot="5400000">
            <a:off x="4139952" y="-4023320"/>
            <a:ext cx="864096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r">
              <a:spcBef>
                <a:spcPct val="50000"/>
              </a:spcBef>
            </a:pPr>
            <a:r>
              <a:rPr lang="es-ES" sz="3600" b="1" dirty="0" err="1">
                <a:solidFill>
                  <a:srgbClr val="DDDDDD"/>
                </a:solidFill>
                <a:latin typeface="Lucida Console" pitchFamily="49" charset="0"/>
              </a:rPr>
              <a:t>Guia</a:t>
            </a:r>
            <a:r>
              <a:rPr lang="es-ES" sz="3600" b="1" dirty="0">
                <a:solidFill>
                  <a:srgbClr val="DDDDDD"/>
                </a:solidFill>
                <a:latin typeface="Lucida Console" pitchFamily="49" charset="0"/>
              </a:rPr>
              <a:t> de la </a:t>
            </a:r>
            <a:r>
              <a:rPr lang="es-ES" sz="3600" b="1" dirty="0" err="1">
                <a:solidFill>
                  <a:srgbClr val="DDDDDD"/>
                </a:solidFill>
                <a:latin typeface="Lucida Console" pitchFamily="49" charset="0"/>
              </a:rPr>
              <a:t>Mobilitat</a:t>
            </a:r>
            <a:r>
              <a:rPr lang="es-ES" sz="3600" b="1" dirty="0">
                <a:solidFill>
                  <a:srgbClr val="DDDDDD"/>
                </a:solidFill>
                <a:latin typeface="Lucida Console" pitchFamily="49" charset="0"/>
              </a:rPr>
              <a:t> 2024-2025</a:t>
            </a:r>
          </a:p>
        </p:txBody>
      </p:sp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91"/>
          <a:stretch/>
        </p:blipFill>
        <p:spPr>
          <a:xfrm>
            <a:off x="1979712" y="1412776"/>
            <a:ext cx="6336754" cy="39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0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ntitled"/>
          <p:cNvSpPr>
            <a:spLocks noChangeAspect="1" noChangeArrowheads="1"/>
          </p:cNvSpPr>
          <p:nvPr/>
        </p:nvSpPr>
        <p:spPr bwMode="auto">
          <a:xfrm>
            <a:off x="2051720" y="2204864"/>
            <a:ext cx="316835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37222" name="Picture 6" descr="Bio jo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9" b="23537"/>
          <a:stretch/>
        </p:blipFill>
        <p:spPr bwMode="auto">
          <a:xfrm>
            <a:off x="1403648" y="1700808"/>
            <a:ext cx="60769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4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 dirty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-146050" y="381000"/>
            <a:ext cx="9290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Requisits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generals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" y="1142984"/>
            <a:ext cx="9143999" cy="439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50000"/>
              </a:spcBef>
            </a:pPr>
            <a:r>
              <a:rPr lang="ca-ES" sz="2000" b="1" dirty="0">
                <a:solidFill>
                  <a:srgbClr val="1A4677"/>
                </a:solidFill>
                <a:latin typeface="Verdana" pitchFamily="34" charset="0"/>
              </a:rPr>
              <a:t>Requisits per realitzar </a:t>
            </a:r>
            <a:r>
              <a:rPr lang="ca-ES" sz="2000" b="1" dirty="0" err="1">
                <a:solidFill>
                  <a:srgbClr val="1A4677"/>
                </a:solidFill>
                <a:latin typeface="Verdana" pitchFamily="34" charset="0"/>
              </a:rPr>
              <a:t>l’intercanvi</a:t>
            </a:r>
            <a:endParaRPr lang="ca-ES" sz="1600" b="1" dirty="0">
              <a:latin typeface="Verdana" pitchFamily="34" charset="0"/>
            </a:endParaRPr>
          </a:p>
          <a:p>
            <a:pPr marL="614363" indent="-34290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latin typeface="Verdana" pitchFamily="34" charset="0"/>
              </a:rPr>
              <a:t>Presentar la </a:t>
            </a:r>
            <a:r>
              <a:rPr lang="ca-ES" sz="1300" b="1" dirty="0">
                <a:latin typeface="Verdana" pitchFamily="34" charset="0"/>
              </a:rPr>
              <a:t>sol·licitud</a:t>
            </a:r>
            <a:r>
              <a:rPr lang="ca-ES" sz="1300" dirty="0">
                <a:latin typeface="Verdana" pitchFamily="34" charset="0"/>
              </a:rPr>
              <a:t> de plaça dins del calendari establert (e-Secretaria).</a:t>
            </a:r>
          </a:p>
          <a:p>
            <a:pPr marL="614363" indent="-34290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latin typeface="Verdana" pitchFamily="34" charset="0"/>
              </a:rPr>
              <a:t>Tenir una </a:t>
            </a:r>
            <a:r>
              <a:rPr lang="ca-ES" sz="1300" b="1" dirty="0">
                <a:latin typeface="Verdana" pitchFamily="34" charset="0"/>
              </a:rPr>
              <a:t>plaça concedida </a:t>
            </a:r>
            <a:r>
              <a:rPr lang="ca-ES" sz="1300" dirty="0">
                <a:latin typeface="Verdana" pitchFamily="34" charset="0"/>
              </a:rPr>
              <a:t>d’acord amb l’algoritme d’assignació de places. </a:t>
            </a:r>
          </a:p>
          <a:p>
            <a:pPr marL="614363" indent="-34290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latin typeface="Verdana" pitchFamily="34" charset="0"/>
              </a:rPr>
              <a:t>Disposar del </a:t>
            </a:r>
            <a:r>
              <a:rPr lang="ca-ES" sz="1300" b="1" dirty="0">
                <a:latin typeface="Verdana" pitchFamily="34" charset="0"/>
              </a:rPr>
              <a:t>nivell lingüístic</a:t>
            </a:r>
            <a:r>
              <a:rPr lang="ca-ES" sz="1300" dirty="0">
                <a:latin typeface="Verdana" pitchFamily="34" charset="0"/>
              </a:rPr>
              <a:t> requerit per la plaça.</a:t>
            </a:r>
          </a:p>
          <a:p>
            <a:pPr marL="614363" indent="-34290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b="1" dirty="0">
                <a:latin typeface="Verdana" pitchFamily="34" charset="0"/>
              </a:rPr>
              <a:t>Acceptar</a:t>
            </a:r>
            <a:r>
              <a:rPr lang="ca-ES" sz="1300" dirty="0">
                <a:latin typeface="Verdana" pitchFamily="34" charset="0"/>
              </a:rPr>
              <a:t> la plaça per la intranet dins del calendari establert.</a:t>
            </a:r>
          </a:p>
          <a:p>
            <a:pPr marL="900113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Presentar la </a:t>
            </a:r>
            <a:r>
              <a:rPr lang="ca-ES" sz="1300" b="1" dirty="0">
                <a:solidFill>
                  <a:srgbClr val="1A4677"/>
                </a:solidFill>
                <a:latin typeface="Verdana" pitchFamily="34" charset="0"/>
              </a:rPr>
              <a:t>documentació</a:t>
            </a: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 necessària dins el termini establert.</a:t>
            </a:r>
          </a:p>
          <a:p>
            <a:pPr marL="900113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Elaborar el </a:t>
            </a:r>
            <a:r>
              <a:rPr lang="ca-ES" sz="1300" b="1" i="1" dirty="0" err="1">
                <a:solidFill>
                  <a:srgbClr val="1A4677"/>
                </a:solidFill>
                <a:latin typeface="Verdana" pitchFamily="34" charset="0"/>
              </a:rPr>
              <a:t>learning</a:t>
            </a:r>
            <a:r>
              <a:rPr lang="ca-ES" sz="1300" b="1" i="1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300" b="1" i="1" dirty="0" err="1">
                <a:solidFill>
                  <a:srgbClr val="1A4677"/>
                </a:solidFill>
                <a:latin typeface="Verdana" pitchFamily="34" charset="0"/>
              </a:rPr>
              <a:t>agreement</a:t>
            </a:r>
            <a:r>
              <a:rPr lang="ca-ES" sz="1300" b="1" i="1" dirty="0">
                <a:solidFill>
                  <a:srgbClr val="1A4677"/>
                </a:solidFill>
                <a:latin typeface="Verdana" pitchFamily="34" charset="0"/>
              </a:rPr>
              <a:t> </a:t>
            </a:r>
            <a:r>
              <a:rPr lang="ca-ES" sz="1300" b="1" dirty="0">
                <a:solidFill>
                  <a:srgbClr val="1A4677"/>
                </a:solidFill>
                <a:latin typeface="Verdana" pitchFamily="34" charset="0"/>
              </a:rPr>
              <a:t>o acord d’aprenentatge</a:t>
            </a: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.</a:t>
            </a:r>
          </a:p>
          <a:p>
            <a:pPr marL="900113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Ser </a:t>
            </a:r>
            <a:r>
              <a:rPr lang="ca-ES" sz="1300" b="1" dirty="0">
                <a:solidFill>
                  <a:srgbClr val="1A4677"/>
                </a:solidFill>
                <a:latin typeface="Verdana" pitchFamily="34" charset="0"/>
              </a:rPr>
              <a:t>admès</a:t>
            </a: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 per la universitat de destí i comunicar-ho a l’Oficina de Relacions Internacionals i Admissions de l’ETSEIB.</a:t>
            </a:r>
          </a:p>
          <a:p>
            <a:pPr marL="900113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Estar en possessió dels </a:t>
            </a:r>
            <a:r>
              <a:rPr lang="ca-ES" sz="1300" b="1" dirty="0">
                <a:solidFill>
                  <a:srgbClr val="1A4677"/>
                </a:solidFill>
                <a:latin typeface="Verdana" pitchFamily="34" charset="0"/>
              </a:rPr>
              <a:t>requisits acadèmics i lingüístics </a:t>
            </a:r>
            <a:r>
              <a:rPr lang="ca-ES" sz="1300" dirty="0">
                <a:solidFill>
                  <a:srgbClr val="1A4677"/>
                </a:solidFill>
                <a:latin typeface="Verdana" pitchFamily="34" charset="0"/>
              </a:rPr>
              <a:t>a la conclusió del curs acadèmic anterior a l’intercanvi.</a:t>
            </a:r>
          </a:p>
          <a:p>
            <a:pPr marL="614363" indent="-34290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ca-ES" sz="1300" dirty="0">
                <a:latin typeface="Verdana" pitchFamily="34" charset="0"/>
              </a:rPr>
              <a:t>Realitzar la </a:t>
            </a:r>
            <a:r>
              <a:rPr lang="ca-ES" sz="1300" b="1" dirty="0">
                <a:latin typeface="Verdana" pitchFamily="34" charset="0"/>
              </a:rPr>
              <a:t>matrícula</a:t>
            </a:r>
            <a:r>
              <a:rPr lang="ca-ES" sz="1300" dirty="0">
                <a:latin typeface="Verdana" pitchFamily="34" charset="0"/>
              </a:rPr>
              <a:t> a l’ETSEIB que inclou una </a:t>
            </a:r>
            <a:r>
              <a:rPr lang="ca-ES" sz="1300" b="1" dirty="0">
                <a:latin typeface="Verdana" pitchFamily="34" charset="0"/>
              </a:rPr>
              <a:t>assegurança</a:t>
            </a:r>
            <a:r>
              <a:rPr lang="ca-ES" sz="1300" dirty="0">
                <a:latin typeface="Verdana" pitchFamily="34" charset="0"/>
              </a:rPr>
              <a:t> d’assistència en viatge.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Tx/>
              <a:buChar char="-"/>
            </a:pPr>
            <a:endParaRPr lang="ca-ES" sz="1500" dirty="0">
              <a:latin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6982784">
            <a:off x="-507438" y="3468402"/>
            <a:ext cx="1682385" cy="58510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16893007">
            <a:off x="-500362" y="3598328"/>
            <a:ext cx="167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Ara </a:t>
            </a:r>
            <a:r>
              <a:rPr lang="es-ES" dirty="0" err="1"/>
              <a:t>esteu</a:t>
            </a:r>
            <a:r>
              <a:rPr lang="es-ES" dirty="0"/>
              <a:t> aquí</a:t>
            </a:r>
          </a:p>
        </p:txBody>
      </p:sp>
      <p:sp>
        <p:nvSpPr>
          <p:cNvPr id="7" name="6 Abrir llave"/>
          <p:cNvSpPr/>
          <p:nvPr/>
        </p:nvSpPr>
        <p:spPr>
          <a:xfrm>
            <a:off x="785786" y="3143248"/>
            <a:ext cx="45719" cy="1428760"/>
          </a:xfrm>
          <a:prstGeom prst="leftBrace">
            <a:avLst/>
          </a:prstGeom>
          <a:ln w="22225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Documentació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2844" y="1285860"/>
            <a:ext cx="8715436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1A4677"/>
                </a:solidFill>
                <a:latin typeface="Verdana" pitchFamily="34" charset="0"/>
                <a:sym typeface="Wingdings" pitchFamily="2" charset="2"/>
              </a:rPr>
              <a:t>A </a:t>
            </a:r>
            <a:r>
              <a:rPr lang="ca-ES" sz="1600" b="1" dirty="0">
                <a:solidFill>
                  <a:srgbClr val="1A4677"/>
                </a:solidFill>
                <a:latin typeface="Verdana" pitchFamily="34" charset="0"/>
              </a:rPr>
              <a:t>l’ETSEIB caldrà entregar:</a:t>
            </a:r>
          </a:p>
          <a:p>
            <a:pPr marL="360363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ca-ES" sz="1600" b="1" i="1" dirty="0" err="1">
                <a:latin typeface="Verdana" pitchFamily="34" charset="0"/>
                <a:sym typeface="Wingdings" pitchFamily="2" charset="2"/>
              </a:rPr>
              <a:t>Learning</a:t>
            </a:r>
            <a:r>
              <a:rPr lang="ca-ES" sz="1600" b="1" i="1" dirty="0">
                <a:latin typeface="Verdana" pitchFamily="34" charset="0"/>
                <a:sym typeface="Wingdings" pitchFamily="2" charset="2"/>
              </a:rPr>
              <a:t> </a:t>
            </a:r>
            <a:r>
              <a:rPr lang="ca-ES" sz="1600" b="1" i="1" dirty="0" err="1">
                <a:latin typeface="Verdana" pitchFamily="34" charset="0"/>
                <a:sym typeface="Wingdings" pitchFamily="2" charset="2"/>
              </a:rPr>
              <a:t>agreement</a:t>
            </a:r>
            <a:r>
              <a:rPr lang="ca-ES" sz="1600" b="1" i="1" dirty="0">
                <a:latin typeface="Verdana" pitchFamily="34" charset="0"/>
                <a:sym typeface="Wingdings" pitchFamily="2" charset="2"/>
              </a:rPr>
              <a:t> </a:t>
            </a:r>
            <a:r>
              <a:rPr lang="ca-ES" sz="1600" dirty="0">
                <a:latin typeface="Verdana" pitchFamily="34" charset="0"/>
                <a:sym typeface="Wingdings" pitchFamily="2" charset="2"/>
              </a:rPr>
              <a:t>o acord d’aprenentatge.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ca-ES" sz="1600" dirty="0">
                <a:latin typeface="Verdana" pitchFamily="34" charset="0"/>
              </a:rPr>
              <a:t>Límit d’entrega: Segons requeriments universitat de destinació </a:t>
            </a:r>
            <a:r>
              <a:rPr lang="ca-ES" sz="1600" b="1" dirty="0">
                <a:solidFill>
                  <a:srgbClr val="FF0000"/>
                </a:solidFill>
                <a:latin typeface="Verdana" pitchFamily="34" charset="0"/>
              </a:rPr>
              <a:t>	</a:t>
            </a:r>
            <a:r>
              <a:rPr lang="ca-ES" sz="1600" dirty="0">
                <a:latin typeface="Verdana" pitchFamily="34" charset="0"/>
              </a:rPr>
              <a:t>(es podrà realitzar del </a:t>
            </a:r>
            <a:r>
              <a:rPr lang="ca-ES" sz="1600" b="1" dirty="0">
                <a:solidFill>
                  <a:srgbClr val="FF0000"/>
                </a:solidFill>
                <a:latin typeface="Verdana" pitchFamily="34" charset="0"/>
              </a:rPr>
              <a:t>15 de setembre de 2024 fins l’21 de gener de 	2025</a:t>
            </a:r>
            <a:r>
              <a:rPr lang="ca-ES" sz="1600" dirty="0">
                <a:latin typeface="Verdana" pitchFamily="34" charset="0"/>
              </a:rPr>
              <a:t>).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1A4677"/>
                </a:solidFill>
                <a:latin typeface="Verdana" pitchFamily="34" charset="0"/>
                <a:sym typeface="Wingdings" pitchFamily="2" charset="2"/>
              </a:rPr>
              <a:t>A la universitat de destinació</a:t>
            </a:r>
            <a:endParaRPr lang="ca-ES" sz="1600" dirty="0">
              <a:latin typeface="Verdana" pitchFamily="34" charset="0"/>
              <a:sym typeface="Wingdings" pitchFamily="2" charset="2"/>
            </a:endParaRPr>
          </a:p>
          <a:p>
            <a:pPr marL="360363" algn="just">
              <a:lnSpc>
                <a:spcPct val="120000"/>
              </a:lnSpc>
              <a:spcBef>
                <a:spcPct val="50000"/>
              </a:spcBef>
            </a:pPr>
            <a:r>
              <a:rPr lang="ca-ES" sz="1600" dirty="0">
                <a:latin typeface="Verdana" pitchFamily="34" charset="0"/>
                <a:sym typeface="Wingdings" pitchFamily="2" charset="2"/>
              </a:rPr>
              <a:t>Cada universitat té procediments i calendaris diferents. Heu de consultar la pàgina web de la vostra universitat d’acollida i complir amb la inscripció i documentació requerida </a:t>
            </a:r>
            <a:r>
              <a:rPr lang="ca-ES" sz="1600" b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DINS LA SEVA </a:t>
            </a:r>
            <a:r>
              <a:rPr lang="ca-ES" sz="1600" b="1" i="1" dirty="0">
                <a:solidFill>
                  <a:srgbClr val="FF0000"/>
                </a:solidFill>
                <a:latin typeface="Verdana" pitchFamily="34" charset="0"/>
                <a:sym typeface="Wingdings" pitchFamily="2" charset="2"/>
              </a:rPr>
              <a:t>DEADLINE</a:t>
            </a:r>
            <a:r>
              <a:rPr lang="ca-ES" sz="1600" dirty="0">
                <a:latin typeface="Verdana" pitchFamily="34" charset="0"/>
                <a:sym typeface="Wingdings" pitchFamily="2" charset="2"/>
              </a:rPr>
              <a:t>.</a:t>
            </a:r>
            <a:endParaRPr lang="ca-ES" sz="1600" b="1" dirty="0">
              <a:solidFill>
                <a:srgbClr val="1A4677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339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Abans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de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l’intercanvi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132994"/>
            <a:ext cx="8640961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000000"/>
                </a:solidFill>
                <a:latin typeface="Verdana" pitchFamily="34" charset="0"/>
              </a:rPr>
              <a:t>Nominacions: </a:t>
            </a:r>
            <a:r>
              <a:rPr lang="ca-ES" sz="1600" dirty="0">
                <a:solidFill>
                  <a:srgbClr val="000000"/>
                </a:solidFill>
                <a:latin typeface="Verdana" pitchFamily="34" charset="0"/>
              </a:rPr>
              <a:t>procediment realitzat des de l’ORIA on es comunica a la universitat de destinació els estudiants que han estat seleccionats per realitzar la mobilitat. </a:t>
            </a:r>
            <a:r>
              <a:rPr lang="ca-ES" sz="1600" u="sng" dirty="0">
                <a:solidFill>
                  <a:srgbClr val="000000"/>
                </a:solidFill>
                <a:latin typeface="Verdana" pitchFamily="34" charset="0"/>
              </a:rPr>
              <a:t>A partir d’aquell moment, l’estudiant podrà contactar amb la universitat de destí.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br>
              <a:rPr lang="ca-ES" sz="1600" dirty="0">
                <a:solidFill>
                  <a:srgbClr val="000000"/>
                </a:solidFill>
                <a:latin typeface="Verdana" pitchFamily="34" charset="0"/>
              </a:rPr>
            </a:br>
            <a:endParaRPr lang="ca-ES" sz="1600" b="1" dirty="0"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2464961"/>
            <a:ext cx="8572560" cy="166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000000"/>
                </a:solidFill>
                <a:latin typeface="Verdana" pitchFamily="34" charset="0"/>
              </a:rPr>
              <a:t>Estudis de grau: </a:t>
            </a:r>
            <a:r>
              <a:rPr lang="ca-ES" sz="1600" dirty="0">
                <a:solidFill>
                  <a:srgbClr val="000000"/>
                </a:solidFill>
                <a:latin typeface="Verdana" pitchFamily="34" charset="0"/>
              </a:rPr>
              <a:t>S’han de respectar els requisits especificats al catàleg d’assignatures de la universitat d’acollida (requisits d’assistència, d’avaluació, de coneixements previs…).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br>
              <a:rPr lang="ca-ES" sz="1600" dirty="0">
                <a:solidFill>
                  <a:srgbClr val="000000"/>
                </a:solidFill>
                <a:latin typeface="Verdana" pitchFamily="34" charset="0"/>
              </a:rPr>
            </a:br>
            <a:endParaRPr lang="ca-ES" sz="1600" b="1" dirty="0"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497622"/>
            <a:ext cx="8424936" cy="124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000000"/>
                </a:solidFill>
                <a:latin typeface="Verdana" pitchFamily="34" charset="0"/>
              </a:rPr>
              <a:t>Estudis de màster</a:t>
            </a:r>
            <a:r>
              <a:rPr lang="ca-ES" sz="1600" b="1" dirty="0">
                <a:latin typeface="Verdana" pitchFamily="34" charset="0"/>
              </a:rPr>
              <a:t>: </a:t>
            </a:r>
            <a:r>
              <a:rPr lang="ca-ES" sz="1600" dirty="0">
                <a:latin typeface="Verdana" pitchFamily="34" charset="0"/>
              </a:rPr>
              <a:t>L’estudiant és el responsable de trobar tutor de TFM a la universitat d’acollida. </a:t>
            </a:r>
            <a:r>
              <a:rPr lang="ca-ES" sz="1600" u="sng" dirty="0">
                <a:latin typeface="Verdana" pitchFamily="34" charset="0"/>
              </a:rPr>
              <a:t>Sovint la universitat de destinació condiciona l’admissió al fet de tenir tutor.</a:t>
            </a:r>
            <a:br>
              <a:rPr lang="ca-ES" sz="1600" dirty="0">
                <a:solidFill>
                  <a:srgbClr val="000000"/>
                </a:solidFill>
                <a:latin typeface="Verdana" pitchFamily="34" charset="0"/>
              </a:rPr>
            </a:br>
            <a:endParaRPr lang="ca-ES" sz="1600" b="1" dirty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945" y="4530283"/>
            <a:ext cx="8424936" cy="1366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solidFill>
                  <a:srgbClr val="000000"/>
                </a:solidFill>
                <a:latin typeface="Verdana" pitchFamily="34" charset="0"/>
              </a:rPr>
              <a:t>Admissió: </a:t>
            </a:r>
            <a:r>
              <a:rPr lang="ca-ES" sz="1600" dirty="0">
                <a:solidFill>
                  <a:srgbClr val="000000"/>
                </a:solidFill>
                <a:latin typeface="Verdana" pitchFamily="34" charset="0"/>
              </a:rPr>
              <a:t>Culminació del procés d’aplicació a les universitats de destinació. </a:t>
            </a:r>
            <a:r>
              <a:rPr lang="ca-ES" sz="1600" u="sng" dirty="0">
                <a:solidFill>
                  <a:srgbClr val="000000"/>
                </a:solidFill>
                <a:latin typeface="Verdana" pitchFamily="34" charset="0"/>
              </a:rPr>
              <a:t>Depèn exclusivament de les universitats </a:t>
            </a:r>
            <a:r>
              <a:rPr lang="ca-ES" sz="1600" u="sng" dirty="0" err="1">
                <a:solidFill>
                  <a:srgbClr val="000000"/>
                </a:solidFill>
                <a:latin typeface="Verdana" pitchFamily="34" charset="0"/>
              </a:rPr>
              <a:t>d’acollida</a:t>
            </a:r>
            <a:r>
              <a:rPr lang="ca-ES" sz="16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br>
              <a:rPr lang="ca-ES" sz="1600" dirty="0">
                <a:solidFill>
                  <a:srgbClr val="000000"/>
                </a:solidFill>
                <a:latin typeface="Verdana" pitchFamily="34" charset="0"/>
              </a:rPr>
            </a:br>
            <a:endParaRPr lang="ca-ES" sz="1600" b="1" dirty="0">
              <a:latin typeface="Verdana" pitchFamily="34" charset="0"/>
            </a:endParaRP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02803"/>
            <a:ext cx="670384" cy="670384"/>
          </a:xfrm>
          <a:prstGeom prst="rect">
            <a:avLst/>
          </a:prstGeom>
        </p:spPr>
      </p:pic>
      <p:sp>
        <p:nvSpPr>
          <p:cNvPr id="11" name="Rectángulo redondeado 5"/>
          <p:cNvSpPr/>
          <p:nvPr/>
        </p:nvSpPr>
        <p:spPr>
          <a:xfrm>
            <a:off x="2771799" y="5229200"/>
            <a:ext cx="6083443" cy="943654"/>
          </a:xfrm>
          <a:prstGeom prst="roundRect">
            <a:avLst/>
          </a:prstGeom>
          <a:noFill/>
          <a:ln>
            <a:solidFill>
              <a:srgbClr val="FF8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>
                <a:solidFill>
                  <a:srgbClr val="FF811B"/>
                </a:solidFill>
              </a:rPr>
              <a:t>L’Admissió queda ratificada mitjançant una carta o e-mail que envia la universitat de destinació. </a:t>
            </a:r>
            <a:r>
              <a:rPr lang="ca-ES" sz="1600" b="1">
                <a:solidFill>
                  <a:srgbClr val="FF811B"/>
                </a:solidFill>
              </a:rPr>
              <a:t>Cal pujar-lo </a:t>
            </a:r>
            <a:r>
              <a:rPr lang="ca-ES" sz="1600" b="1" dirty="0">
                <a:solidFill>
                  <a:srgbClr val="FF811B"/>
                </a:solidFill>
              </a:rPr>
              <a:t>a la e-secretaria.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37290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7" y="1916832"/>
            <a:ext cx="8353425" cy="44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a-ES" sz="1700" dirty="0">
                <a:latin typeface="Verdana" pitchFamily="34" charset="0"/>
              </a:rPr>
              <a:t>Recull el contingut acadèmic del que serà reconegut a la tornada a l’ETSEIB (Assignatures i/o TFM amb la seva càrrega lectiva)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a-ES" sz="1700" dirty="0">
                <a:latin typeface="Verdana" pitchFamily="34" charset="0"/>
              </a:rPr>
              <a:t>Ha d’estar aprovat pel:</a:t>
            </a:r>
          </a:p>
          <a:p>
            <a:pPr marL="342900" indent="-342900" algn="just">
              <a:lnSpc>
                <a:spcPct val="120000"/>
              </a:lnSpc>
              <a:spcBef>
                <a:spcPct val="50000"/>
              </a:spcBef>
            </a:pPr>
            <a:r>
              <a:rPr lang="ca-ES" sz="1700" dirty="0">
                <a:latin typeface="Verdana" pitchFamily="34" charset="0"/>
                <a:sym typeface="Wingdings" pitchFamily="2" charset="2"/>
              </a:rPr>
              <a:t>	 R</a:t>
            </a:r>
            <a:r>
              <a:rPr lang="ca-ES" sz="1700" u="sng" dirty="0">
                <a:latin typeface="Verdana" pitchFamily="34" charset="0"/>
              </a:rPr>
              <a:t>esponsable de mobilitat de la universitat d’origen </a:t>
            </a:r>
            <a:r>
              <a:rPr lang="ca-ES" sz="1700" dirty="0">
                <a:latin typeface="Verdana" pitchFamily="34" charset="0"/>
              </a:rPr>
              <a:t>(en el cas de l’ETSEIB, el Sotsdirector d’Internacionalització Juan Jesús Pérez).</a:t>
            </a:r>
          </a:p>
          <a:p>
            <a:pPr marL="342900" indent="-342900">
              <a:lnSpc>
                <a:spcPct val="120000"/>
              </a:lnSpc>
              <a:spcBef>
                <a:spcPct val="50000"/>
              </a:spcBef>
            </a:pPr>
            <a:r>
              <a:rPr lang="ca-ES" sz="1700" dirty="0">
                <a:latin typeface="Verdana" pitchFamily="34" charset="0"/>
              </a:rPr>
              <a:t>	</a:t>
            </a:r>
            <a:r>
              <a:rPr lang="ca-ES" sz="1700" dirty="0">
                <a:latin typeface="Verdana" pitchFamily="34" charset="0"/>
                <a:sym typeface="Wingdings" pitchFamily="2" charset="2"/>
              </a:rPr>
              <a:t> R</a:t>
            </a:r>
            <a:r>
              <a:rPr lang="ca-ES" sz="1700" u="sng" dirty="0">
                <a:latin typeface="Verdana" pitchFamily="34" charset="0"/>
              </a:rPr>
              <a:t>esponsable de mobilitat de la universitat de destí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endParaRPr lang="ca-ES" sz="1700" b="1" dirty="0">
              <a:latin typeface="Verdana" pitchFamily="34" charset="0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ca-ES" sz="1700" dirty="0">
                <a:latin typeface="Verdana" pitchFamily="34" charset="0"/>
              </a:rPr>
              <a:t>Aquest document haurà d’estar pujat a </a:t>
            </a:r>
            <a:r>
              <a:rPr lang="ca-ES" sz="1700" dirty="0" err="1">
                <a:latin typeface="Verdana" pitchFamily="34" charset="0"/>
              </a:rPr>
              <a:t>l’e</a:t>
            </a:r>
            <a:r>
              <a:rPr lang="ca-ES" sz="1700" dirty="0">
                <a:latin typeface="Verdana" pitchFamily="34" charset="0"/>
              </a:rPr>
              <a:t>-Secretaria degudament signat en el termini </a:t>
            </a:r>
            <a:r>
              <a:rPr lang="ca-ES" sz="1700" b="1" dirty="0">
                <a:latin typeface="Verdana" pitchFamily="34" charset="0"/>
              </a:rPr>
              <a:t>d’un mes </a:t>
            </a:r>
            <a:r>
              <a:rPr lang="ca-ES" sz="1700" dirty="0">
                <a:latin typeface="Verdana" pitchFamily="34" charset="0"/>
              </a:rPr>
              <a:t>des de l’arribada a destí.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ca-ES" sz="1600" b="1" dirty="0">
              <a:solidFill>
                <a:srgbClr val="1A4677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endParaRPr lang="ca-ES" sz="1600" dirty="0">
              <a:latin typeface="Verdana" pitchFamily="34" charset="0"/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267469" y="1207949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+mn-lt"/>
              </a:rPr>
              <a:t>L’acord d’aprenentatge o </a:t>
            </a:r>
            <a:r>
              <a:rPr lang="ca-ES" sz="2000" b="1" i="1" dirty="0" err="1">
                <a:latin typeface="+mn-lt"/>
              </a:rPr>
              <a:t>learning</a:t>
            </a:r>
            <a:r>
              <a:rPr lang="ca-ES" sz="2000" b="1" i="1" dirty="0">
                <a:latin typeface="+mn-lt"/>
              </a:rPr>
              <a:t> </a:t>
            </a:r>
            <a:r>
              <a:rPr lang="ca-ES" sz="2000" b="1" i="1" dirty="0" err="1">
                <a:latin typeface="+mn-lt"/>
              </a:rPr>
              <a:t>agree</a:t>
            </a:r>
            <a:r>
              <a:rPr lang="ca-ES" sz="2000" b="1" dirty="0" err="1">
                <a:latin typeface="+mn-lt"/>
              </a:rPr>
              <a:t>ment</a:t>
            </a:r>
            <a:endParaRPr lang="ca-E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81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71550" y="500063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340768"/>
            <a:ext cx="626469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</a:pPr>
            <a:r>
              <a:rPr lang="ca-ES" sz="1600" b="1" dirty="0">
                <a:latin typeface="Verdana" pitchFamily="34" charset="0"/>
                <a:sym typeface="Wingdings" pitchFamily="2" charset="2"/>
              </a:rPr>
              <a:t>ACORD D’APRENENTATGE O LEARNING AGREEMENT:</a:t>
            </a:r>
            <a:endParaRPr lang="ca-ES" sz="1600" b="1" dirty="0">
              <a:latin typeface="Verdana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9" y="2783331"/>
            <a:ext cx="3365284" cy="432854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670165"/>
            <a:ext cx="3816427" cy="652329"/>
          </a:xfrm>
          <a:prstGeom prst="rect">
            <a:avLst/>
          </a:prstGeom>
        </p:spPr>
      </p:pic>
      <p:pic>
        <p:nvPicPr>
          <p:cNvPr id="9" name="Imatge 8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3402372"/>
            <a:ext cx="1676545" cy="585267"/>
          </a:xfrm>
          <a:prstGeom prst="rect">
            <a:avLst/>
          </a:prstGeom>
        </p:spPr>
      </p:pic>
      <p:pic>
        <p:nvPicPr>
          <p:cNvPr id="10" name="Imatg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428" y="3434102"/>
            <a:ext cx="1487553" cy="512108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3933056"/>
            <a:ext cx="3237257" cy="1883827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0636" y="3987639"/>
            <a:ext cx="3231160" cy="1889924"/>
          </a:xfrm>
          <a:prstGeom prst="rect">
            <a:avLst/>
          </a:prstGeom>
        </p:spPr>
      </p:pic>
      <p:cxnSp>
        <p:nvCxnSpPr>
          <p:cNvPr id="13" name="Connector de fletxa recta 12"/>
          <p:cNvCxnSpPr/>
          <p:nvPr/>
        </p:nvCxnSpPr>
        <p:spPr>
          <a:xfrm flipH="1">
            <a:off x="2068422" y="2107609"/>
            <a:ext cx="46184" cy="577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>
            <a:off x="3106016" y="2111506"/>
            <a:ext cx="1682008" cy="6244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de fletxa recta 14"/>
          <p:cNvCxnSpPr/>
          <p:nvPr/>
        </p:nvCxnSpPr>
        <p:spPr>
          <a:xfrm flipH="1">
            <a:off x="6300192" y="2010940"/>
            <a:ext cx="28915" cy="594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tg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003" y="1699712"/>
            <a:ext cx="4127350" cy="432854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4747" y="1654778"/>
            <a:ext cx="1950889" cy="432854"/>
          </a:xfrm>
          <a:prstGeom prst="rect">
            <a:avLst/>
          </a:prstGeom>
        </p:spPr>
      </p:pic>
      <p:sp>
        <p:nvSpPr>
          <p:cNvPr id="2" name="Crida oval 1"/>
          <p:cNvSpPr/>
          <p:nvPr/>
        </p:nvSpPr>
        <p:spPr>
          <a:xfrm>
            <a:off x="4045945" y="1871205"/>
            <a:ext cx="1537473" cy="587773"/>
          </a:xfrm>
          <a:prstGeom prst="wedgeEllipseCallout">
            <a:avLst/>
          </a:prstGeom>
          <a:solidFill>
            <a:srgbClr val="F8673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u="sng" dirty="0">
                <a:solidFill>
                  <a:schemeClr val="tx1"/>
                </a:solidFill>
              </a:rPr>
              <a:t>NOMÉS SI NO ES POT FER PER LA E-SECRETARIA</a:t>
            </a:r>
            <a:endParaRPr lang="ca-ES" sz="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4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06475" y="476672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a-ES" sz="4000" b="1" dirty="0">
                <a:solidFill>
                  <a:srgbClr val="DDDDDD"/>
                </a:solidFill>
                <a:latin typeface="Lucida Console" pitchFamily="49" charset="0"/>
              </a:rPr>
              <a:t>Acord</a:t>
            </a:r>
            <a:r>
              <a:rPr lang="es-ES" sz="4000" b="1" dirty="0">
                <a:solidFill>
                  <a:srgbClr val="DDDDDD"/>
                </a:solidFill>
                <a:latin typeface="Lucida Console" pitchFamily="49" charset="0"/>
              </a:rPr>
              <a:t> </a:t>
            </a:r>
            <a:r>
              <a:rPr lang="es-ES" sz="4000" b="1" dirty="0" err="1">
                <a:solidFill>
                  <a:srgbClr val="DDDDDD"/>
                </a:solidFill>
                <a:latin typeface="Lucida Console" pitchFamily="49" charset="0"/>
              </a:rPr>
              <a:t>d’aprenentatge</a:t>
            </a:r>
            <a:endParaRPr lang="es-ES" sz="4000" b="1" dirty="0">
              <a:solidFill>
                <a:srgbClr val="DDDDDD"/>
              </a:solidFill>
              <a:latin typeface="Lucida Console" pitchFamily="49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3010226"/>
          </a:xfrm>
        </p:spPr>
        <p:txBody>
          <a:bodyPr/>
          <a:lstStyle/>
          <a:p>
            <a:r>
              <a:rPr lang="ca-ES" dirty="0"/>
              <a:t>Circuit per demanar la signatura del </a:t>
            </a:r>
            <a:r>
              <a:rPr lang="ca-ES" i="1" dirty="0" err="1"/>
              <a:t>Learning</a:t>
            </a:r>
            <a:r>
              <a:rPr lang="ca-ES" i="1" dirty="0"/>
              <a:t> </a:t>
            </a:r>
            <a:r>
              <a:rPr lang="ca-ES" i="1" dirty="0" err="1"/>
              <a:t>Agreement</a:t>
            </a:r>
            <a:r>
              <a:rPr lang="ca-ES" i="1" dirty="0"/>
              <a:t> (No Erasmus i Erasmus sense OLA)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00832409"/>
              </p:ext>
            </p:extLst>
          </p:nvPr>
        </p:nvGraphicFramePr>
        <p:xfrm>
          <a:off x="395536" y="2636911"/>
          <a:ext cx="8568952" cy="309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20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 rot="5400000">
            <a:off x="4009231" y="-4036219"/>
            <a:ext cx="1125538" cy="9144000"/>
          </a:xfrm>
          <a:prstGeom prst="rect">
            <a:avLst/>
          </a:prstGeom>
          <a:solidFill>
            <a:srgbClr val="1A4677"/>
          </a:solidFill>
          <a:ln w="12700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s-ES"/>
          </a:p>
        </p:txBody>
      </p:sp>
      <p:grpSp>
        <p:nvGrpSpPr>
          <p:cNvPr id="6" name="5 Grupo"/>
          <p:cNvGrpSpPr/>
          <p:nvPr/>
        </p:nvGrpSpPr>
        <p:grpSpPr>
          <a:xfrm>
            <a:off x="0" y="1022127"/>
            <a:ext cx="9144000" cy="4735315"/>
            <a:chOff x="0" y="1022127"/>
            <a:chExt cx="9144000" cy="473531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l="2630" t="16808" r="4029" b="15960"/>
            <a:stretch/>
          </p:blipFill>
          <p:spPr>
            <a:xfrm>
              <a:off x="0" y="1022127"/>
              <a:ext cx="9144000" cy="355900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4"/>
            <a:srcRect l="2762" t="58902" r="5075" b="15375"/>
            <a:stretch/>
          </p:blipFill>
          <p:spPr>
            <a:xfrm>
              <a:off x="0" y="4365104"/>
              <a:ext cx="9144000" cy="1392338"/>
            </a:xfrm>
            <a:prstGeom prst="rect">
              <a:avLst/>
            </a:prstGeom>
          </p:spPr>
        </p:pic>
      </p:grpSp>
      <p:pic>
        <p:nvPicPr>
          <p:cNvPr id="9" name="Picture 32" descr="https://etseib.upc.edu/ca/mobilitat/documentacio/banner_precom_ougo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79"/>
            <a:ext cx="3070570" cy="9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5807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Presentación en pantalla (4:3)</PresentationFormat>
  <Paragraphs>149</Paragraphs>
  <Slides>27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Lucida Console</vt:lpstr>
      <vt:lpstr>Verdana</vt:lpstr>
      <vt:lpstr>Wingdings</vt:lpstr>
      <vt:lpstr>Diseño predeterminado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Finançament</vt:lpstr>
      <vt:lpstr>Finançament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UPCnet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UPCnet</dc:creator>
  <cp:lastModifiedBy>Anna Costa Santos</cp:lastModifiedBy>
  <cp:revision>498</cp:revision>
  <dcterms:created xsi:type="dcterms:W3CDTF">2007-12-28T11:17:24Z</dcterms:created>
  <dcterms:modified xsi:type="dcterms:W3CDTF">2024-09-20T05:47:03Z</dcterms:modified>
</cp:coreProperties>
</file>